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1" r:id="rId4"/>
    <p:sldId id="257" r:id="rId5"/>
    <p:sldId id="258" r:id="rId6"/>
    <p:sldId id="259" r:id="rId7"/>
    <p:sldId id="260" r:id="rId8"/>
    <p:sldId id="263" r:id="rId9"/>
    <p:sldId id="264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9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9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3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7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0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4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1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2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E33CA-D692-45AC-A9C8-DD911A042B9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3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Виталий Бианки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72376"/>
            <a:ext cx="4446493" cy="559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6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Гусеница-листовёртка.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91911"/>
            <a:ext cx="3911331" cy="528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1" y="260648"/>
            <a:ext cx="817142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1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8" y="188640"/>
            <a:ext cx="875580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35429"/>
            <a:ext cx="5929875" cy="59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93" y="836712"/>
            <a:ext cx="3695259" cy="1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04" y="3200366"/>
            <a:ext cx="3547838" cy="310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6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6" y="188640"/>
            <a:ext cx="873697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2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Гусеница-землемер.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60848"/>
            <a:ext cx="427756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07" y="2563960"/>
            <a:ext cx="4634667" cy="316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Жужелица.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" y="1340769"/>
            <a:ext cx="778721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4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Паук-Сенокосец.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0992"/>
            <a:ext cx="8368519" cy="452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Жучок-</a:t>
            </a:r>
            <a:r>
              <a:rPr lang="ru-RU" dirty="0" err="1" smtClean="0"/>
              <a:t>блошачок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5" y="1268760"/>
            <a:ext cx="3916837" cy="52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56230"/>
            <a:ext cx="4693692" cy="425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Водомерка.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260821"/>
            <a:ext cx="6718120" cy="490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8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Майский хрущ (жук).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2" y="1700808"/>
            <a:ext cx="808889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Виталий Бианки</vt:lpstr>
      <vt:lpstr>Презентация PowerPoint</vt:lpstr>
      <vt:lpstr>Презентация PowerPoint</vt:lpstr>
      <vt:lpstr>Гусеница-землемер.</vt:lpstr>
      <vt:lpstr>Жужелица.</vt:lpstr>
      <vt:lpstr>Паук-Сенокосец.</vt:lpstr>
      <vt:lpstr>Жучок-блошачок.</vt:lpstr>
      <vt:lpstr>Водомерка.</vt:lpstr>
      <vt:lpstr>Майский хрущ (жук).</vt:lpstr>
      <vt:lpstr>Гусеница-листовёртка.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2014-10-10T10:08:40Z</dcterms:created>
  <dcterms:modified xsi:type="dcterms:W3CDTF">2014-10-10T10:50:33Z</dcterms:modified>
</cp:coreProperties>
</file>