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 smtClean="0"/>
              <a:t>Прочитаем хором предложение с последовательной постановкой логического ударения: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5200" u="sng" dirty="0" smtClean="0">
                <a:latin typeface="Arial Black" pitchFamily="34" charset="0"/>
              </a:rPr>
              <a:t>Какое </a:t>
            </a:r>
            <a:r>
              <a:rPr lang="ru-RU" sz="5200" dirty="0" smtClean="0">
                <a:latin typeface="Arial Black" pitchFamily="34" charset="0"/>
              </a:rPr>
              <a:t>чудесное утро!</a:t>
            </a:r>
          </a:p>
          <a:p>
            <a:pPr>
              <a:buNone/>
            </a:pPr>
            <a:r>
              <a:rPr lang="ru-RU" sz="52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ru-RU" sz="5200" dirty="0" smtClean="0">
                <a:latin typeface="Arial Black" pitchFamily="34" charset="0"/>
              </a:rPr>
              <a:t>Какое </a:t>
            </a:r>
            <a:r>
              <a:rPr lang="ru-RU" sz="5200" u="sng" dirty="0" smtClean="0">
                <a:latin typeface="Arial Black" pitchFamily="34" charset="0"/>
              </a:rPr>
              <a:t>чудесное</a:t>
            </a:r>
            <a:r>
              <a:rPr lang="ru-RU" sz="5200" dirty="0" smtClean="0">
                <a:latin typeface="Arial Black" pitchFamily="34" charset="0"/>
              </a:rPr>
              <a:t> утро!</a:t>
            </a:r>
          </a:p>
          <a:p>
            <a:pPr>
              <a:buNone/>
            </a:pPr>
            <a:r>
              <a:rPr lang="ru-RU" sz="52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ru-RU" sz="5200" dirty="0" smtClean="0">
                <a:latin typeface="Arial Black" pitchFamily="34" charset="0"/>
              </a:rPr>
              <a:t>Какое чудесное </a:t>
            </a:r>
            <a:r>
              <a:rPr lang="ru-RU" sz="5200" u="sng" dirty="0" smtClean="0">
                <a:latin typeface="Arial Black" pitchFamily="34" charset="0"/>
              </a:rPr>
              <a:t>утро</a:t>
            </a:r>
            <a:r>
              <a:rPr lang="ru-RU" sz="5200" dirty="0" smtClean="0">
                <a:latin typeface="Arial Black" pitchFamily="34" charset="0"/>
              </a:rPr>
              <a:t>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038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Задачи: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ориентироваться в тексте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анализировать литературное произведение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давать характеристику героям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слушать и уважать мнение своих товарищей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рассуждать, думать и высказывать своё мнение.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работать в паре или группе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давать оценку своей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Домашнее задание: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-подготовить подробный пересказ рассказа от лица автора;</a:t>
            </a:r>
            <a:endParaRPr lang="ru-RU" dirty="0" smtClean="0"/>
          </a:p>
          <a:p>
            <a:r>
              <a:rPr lang="ru-RU" b="1" dirty="0" smtClean="0"/>
              <a:t>-составить свою пирамиду критика в рабочей тетради;</a:t>
            </a:r>
            <a:endParaRPr lang="ru-RU" dirty="0" smtClean="0"/>
          </a:p>
          <a:p>
            <a:r>
              <a:rPr lang="ru-RU" b="1" dirty="0" smtClean="0"/>
              <a:t>описать </a:t>
            </a:r>
            <a:r>
              <a:rPr lang="ru-RU" b="1" dirty="0" smtClean="0"/>
              <a:t>любое животное, любой эпизод из его жизни так же умно – </a:t>
            </a:r>
            <a:r>
              <a:rPr lang="ru-RU" b="1" dirty="0" smtClean="0"/>
              <a:t>умно</a:t>
            </a:r>
            <a:r>
              <a:rPr lang="ru-RU" b="1" dirty="0" smtClean="0"/>
              <a:t>, хитро – </a:t>
            </a:r>
            <a:r>
              <a:rPr lang="ru-RU" b="1" dirty="0" err="1" smtClean="0"/>
              <a:t>хитро</a:t>
            </a:r>
            <a:r>
              <a:rPr lang="ru-RU" b="1" dirty="0" smtClean="0"/>
              <a:t>, просто – </a:t>
            </a:r>
            <a:r>
              <a:rPr lang="ru-RU" b="1" dirty="0" err="1" smtClean="0"/>
              <a:t>просто</a:t>
            </a:r>
            <a:r>
              <a:rPr lang="ru-RU" b="1" dirty="0" smtClean="0"/>
              <a:t>, как М.М.Пришвин.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Михаил Михайлович Пришвин (1873-1954)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«Нужно было найти в природе такое, чего я еще не видел, и может быть, и никто еще в своей жизни с этим не встречался»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35719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358114" cy="5715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571736" y="1785926"/>
            <a:ext cx="450059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Грамотным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Вдумчивым.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Внимательным</a:t>
            </a:r>
            <a:r>
              <a:rPr lang="ru-RU" sz="3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0404AC"/>
                </a:solidFill>
              </a:rPr>
              <a:t>Цель урока:</a:t>
            </a:r>
            <a:endParaRPr lang="ru-RU" sz="5400" b="1" dirty="0">
              <a:solidFill>
                <a:srgbClr val="0404A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dirty="0" smtClean="0"/>
              <a:t>создание пирамиды критика по рассказу М.М.Пришвина «Выскочка».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Задачи: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выразительно читать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делить текст на части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анализировать литературное произведение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давать характеристику героям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составлять план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слушать и уважать мнение своих товарищей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рассуждать, думать и высказывать своё мнение.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работать в паре или группе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ориентироваться в тексте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давать оценку своей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689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i="1" dirty="0" smtClean="0"/>
              <a:t>Выскочка</a:t>
            </a:r>
            <a:r>
              <a:rPr lang="ru-RU" i="1" dirty="0" smtClean="0"/>
              <a:t> </a:t>
            </a:r>
            <a:r>
              <a:rPr lang="ru-RU" dirty="0" smtClean="0"/>
              <a:t>- это тот, кто постоянно выкрикивает ответы на вопросы, не дожидаясь своей очереди,   привлекает     к себе внимание.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/>
              <a:t>Выскочка</a:t>
            </a:r>
            <a:r>
              <a:rPr lang="ru-RU" i="1" dirty="0" smtClean="0"/>
              <a:t> </a:t>
            </a:r>
            <a:r>
              <a:rPr lang="ru-RU" dirty="0" smtClean="0"/>
              <a:t>– это человек, который выдвинулся (отличился, стал заметным, известным) слишком быстро или занял видное  общественное положение не по заслугам. </a:t>
            </a:r>
          </a:p>
          <a:p>
            <a:pPr>
              <a:buNone/>
            </a:pPr>
            <a:r>
              <a:rPr lang="ru-RU" dirty="0" smtClean="0"/>
              <a:t>  (Из «Толкового словаря» Ожегова).</a:t>
            </a:r>
            <a:r>
              <a:rPr lang="ru-RU" b="1" i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7772400" cy="46958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С хозяином дружит,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Дом сторожит.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Живёт под крылечком,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А хвост колечком.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ja-JP" sz="2800" b="1" dirty="0"/>
          </a:p>
          <a:p>
            <a:pPr>
              <a:lnSpc>
                <a:spcPct val="80000"/>
              </a:lnSpc>
              <a:buFontTx/>
              <a:buNone/>
            </a:pPr>
            <a:endParaRPr lang="ru-RU" altLang="ja-JP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                                        Трещала с самого   утра: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  «Пор – </a:t>
            </a:r>
            <a:r>
              <a:rPr lang="ru-RU" altLang="ja-JP" sz="2800" b="1" dirty="0" err="1"/>
              <a:t>р</a:t>
            </a:r>
            <a:r>
              <a:rPr lang="ru-RU" altLang="ja-JP" sz="2800" b="1" dirty="0"/>
              <a:t> – </a:t>
            </a:r>
            <a:r>
              <a:rPr lang="ru-RU" altLang="ja-JP" sz="2800" b="1" dirty="0" err="1"/>
              <a:t>ра</a:t>
            </a:r>
            <a:r>
              <a:rPr lang="ru-RU" altLang="ja-JP" sz="2800" b="1" dirty="0"/>
              <a:t>! Пор – </a:t>
            </a:r>
            <a:r>
              <a:rPr lang="ru-RU" altLang="ja-JP" sz="2800" b="1" dirty="0" err="1"/>
              <a:t>р</a:t>
            </a:r>
            <a:r>
              <a:rPr lang="ru-RU" altLang="ja-JP" sz="2800" b="1" dirty="0"/>
              <a:t> - </a:t>
            </a:r>
            <a:r>
              <a:rPr lang="ru-RU" altLang="ja-JP" sz="2800" b="1" dirty="0" err="1"/>
              <a:t>ра</a:t>
            </a:r>
            <a:r>
              <a:rPr lang="ru-RU" altLang="ja-JP" sz="2800" b="1" dirty="0"/>
              <a:t>!»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А что – пора?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Такая с ней морока,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altLang="ja-JP" sz="2800" b="1" dirty="0"/>
              <a:t>Когда трещит….</a:t>
            </a:r>
            <a:r>
              <a:rPr lang="ru-RU" altLang="ja-JP" sz="2800" dirty="0"/>
              <a:t> </a:t>
            </a: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pic>
        <p:nvPicPr>
          <p:cNvPr id="10244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92150"/>
            <a:ext cx="2359025" cy="27241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0245" name="Picture 5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00438"/>
            <a:ext cx="2879725" cy="2130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i="1" dirty="0" smtClean="0"/>
              <a:t>Выводок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Сородичи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Улучила</a:t>
            </a:r>
          </a:p>
          <a:p>
            <a:pPr lvl="0">
              <a:buNone/>
            </a:pPr>
            <a:r>
              <a:rPr lang="ru-RU" b="1" dirty="0" smtClean="0"/>
              <a:t> 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Поскакала </a:t>
            </a:r>
            <a:r>
              <a:rPr lang="ru-RU" b="1" dirty="0" err="1" smtClean="0"/>
              <a:t>дуром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С заскоком и с пыльцой в голове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 птенцы или детеныши млекопитающих, ещё живущие с матерью.</a:t>
            </a:r>
          </a:p>
          <a:p>
            <a:pPr>
              <a:buNone/>
            </a:pPr>
            <a:r>
              <a:rPr lang="ru-RU" b="1" dirty="0" smtClean="0"/>
              <a:t>–</a:t>
            </a:r>
            <a:r>
              <a:rPr lang="ru-RU" dirty="0" smtClean="0"/>
              <a:t> родственники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нашла подходящее время </a:t>
            </a:r>
            <a:r>
              <a:rPr lang="ru-RU" sz="2600" b="1" dirty="0" smtClean="0"/>
              <a:t>(Словарь С.И.Ожегова 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не </a:t>
            </a:r>
            <a:r>
              <a:rPr lang="ru-RU" dirty="0" err="1" smtClean="0"/>
              <a:t>попорядку</a:t>
            </a:r>
            <a:r>
              <a:rPr lang="ru-RU" dirty="0" smtClean="0"/>
              <a:t>, как попало, не думая. </a:t>
            </a:r>
            <a:r>
              <a:rPr lang="ru-RU" sz="2600" b="1" dirty="0" smtClean="0"/>
              <a:t>(Словарь В.И. Даля)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– не умная, глуповатая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0404AC"/>
                </a:solidFill>
              </a:rPr>
              <a:t>Цель урока:</a:t>
            </a:r>
            <a:endParaRPr lang="ru-RU" sz="5400" b="1" dirty="0">
              <a:solidFill>
                <a:srgbClr val="0404A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dirty="0" smtClean="0"/>
              <a:t>создание пирамиды критика по рассказу М.М.Пришвина «Выскочка».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283</Words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Прочитаем хором предложение с последовательной постановкой логического ударения: </vt:lpstr>
      <vt:lpstr>Михаил Михайлович Пришвин (1873-1954)</vt:lpstr>
      <vt:lpstr>Слайд 3</vt:lpstr>
      <vt:lpstr>Цель урока:</vt:lpstr>
      <vt:lpstr>Задачи:</vt:lpstr>
      <vt:lpstr>Слайд 6</vt:lpstr>
      <vt:lpstr>Слайд 7</vt:lpstr>
      <vt:lpstr>Слайд 8</vt:lpstr>
      <vt:lpstr>Цель урока:</vt:lpstr>
      <vt:lpstr>Задачи: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Прочитаем хором предложение с последовательной постановкой логического ударения: </dc:title>
  <cp:lastModifiedBy>UserXP</cp:lastModifiedBy>
  <cp:revision>63</cp:revision>
  <dcterms:modified xsi:type="dcterms:W3CDTF">2013-02-24T18:40:02Z</dcterms:modified>
</cp:coreProperties>
</file>