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414340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КОРРЕКЦИОННАЯ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РАБОТА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С ДЕТЬМИ -БИЛИНГВИСТАМИ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/>
          </p:cNvSpPr>
          <p:nvPr>
            <p:ph type="title"/>
          </p:nvPr>
        </p:nvSpPr>
        <p:spPr bwMode="auto">
          <a:xfrm>
            <a:off x="457200" y="116632"/>
            <a:ext cx="7239000" cy="1656184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для формирования и развития фонематического восприятия и навыка звукобуквенного анализа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cap="none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4339" name="Rectangle 5"/>
          <p:cNvSpPr>
            <a:spLocks noGrp="1"/>
          </p:cNvSpPr>
          <p:nvPr>
            <p:ph sz="half" idx="1"/>
          </p:nvPr>
        </p:nvSpPr>
        <p:spPr>
          <a:xfrm>
            <a:off x="142844" y="1609725"/>
            <a:ext cx="4357718" cy="4846638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место звука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 словах и показать на схеме: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аист    мак      коза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лак    Алик     луна доска     раки</a:t>
            </a:r>
          </a:p>
          <a:p>
            <a:pPr eaLnBrk="1" hangingPunct="1"/>
            <a:endParaRPr lang="ru-RU" sz="2200" dirty="0" smtClean="0"/>
          </a:p>
        </p:txBody>
      </p:sp>
      <p:sp>
        <p:nvSpPr>
          <p:cNvPr id="14340" name="Rectangle 6"/>
          <p:cNvSpPr>
            <a:spLocks noGrp="1"/>
          </p:cNvSpPr>
          <p:nvPr>
            <p:ph sz="half" idx="2"/>
          </p:nvPr>
        </p:nvSpPr>
        <p:spPr>
          <a:xfrm>
            <a:off x="4429124" y="1609725"/>
            <a:ext cx="4143404" cy="484663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Выбери  слова  к данной схеме.</a:t>
            </a:r>
          </a:p>
          <a:p>
            <a:pPr eaLnBrk="1" hangingPunct="1">
              <a:spcBef>
                <a:spcPct val="5000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r>
              <a:rPr lang="ru-RU" sz="2000" b="1" dirty="0" smtClean="0"/>
              <a:t> </a:t>
            </a:r>
          </a:p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сыр   конь   мак           река   дом    мел       роза   люк   лось</a:t>
            </a:r>
          </a:p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endParaRPr lang="ru-RU" b="1" dirty="0" smtClean="0"/>
          </a:p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endParaRPr lang="ru-RU" sz="2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3284538"/>
            <a:ext cx="863600" cy="79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2988" y="3284538"/>
            <a:ext cx="865187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8175" y="3284538"/>
            <a:ext cx="8636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3132138" y="3213100"/>
            <a:ext cx="935037" cy="936625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59338" y="2852738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95963" y="2852738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32588" y="2852738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4932363" y="2852738"/>
            <a:ext cx="719137" cy="792162"/>
          </a:xfrm>
          <a:prstGeom prst="smileyFace">
            <a:avLst>
              <a:gd name="adj" fmla="val 4653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6875463" y="2852738"/>
            <a:ext cx="720725" cy="792162"/>
          </a:xfrm>
          <a:prstGeom prst="smileyFace">
            <a:avLst>
              <a:gd name="adj" fmla="val 4653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867400" y="2852738"/>
            <a:ext cx="792163" cy="792162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201622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артикуляционного аппарата на уроках и  логопедических занятиях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артикуляционная зарядка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4" descr="C:\Users\Татьяна\Desktop\фото\Camera\IMG_20140210_1119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4292600"/>
            <a:ext cx="3167063" cy="2378075"/>
          </a:xfrm>
          <a:noFill/>
        </p:spPr>
      </p:pic>
      <p:pic>
        <p:nvPicPr>
          <p:cNvPr id="15364" name="Picture 2" descr="C:\Users\Татьяна\Desktop\фото\Camera\IMG_20140206_1358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60575"/>
            <a:ext cx="36004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995738" y="1916113"/>
            <a:ext cx="410527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cs typeface="Arial" charset="0"/>
              </a:rPr>
              <a:t>Широка Нева река и улыбка широка</a:t>
            </a:r>
          </a:p>
          <a:p>
            <a:r>
              <a:rPr lang="ru-RU" sz="3600" b="1">
                <a:cs typeface="Arial" charset="0"/>
              </a:rPr>
              <a:t> </a:t>
            </a:r>
          </a:p>
        </p:txBody>
      </p:sp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0" y="5373688"/>
            <a:ext cx="42116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Broad River Neva və smile geniş</a:t>
            </a:r>
            <a:endParaRPr lang="ru-RU" sz="3200" b="1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42048" cy="1800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зрительного восприятия и узнавания, памяти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9459" name="Picture 4" descr="C:\Users\Татьяна\Desktop\фото\Camera\IMG_20140209_1819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860800"/>
            <a:ext cx="3673475" cy="2736850"/>
          </a:xfrm>
          <a:noFill/>
        </p:spPr>
      </p:pic>
      <p:sp>
        <p:nvSpPr>
          <p:cNvPr id="19460" name="Содержимое 4"/>
          <p:cNvSpPr>
            <a:spLocks noGrp="1"/>
          </p:cNvSpPr>
          <p:nvPr>
            <p:ph sz="half" idx="2"/>
          </p:nvPr>
        </p:nvSpPr>
        <p:spPr>
          <a:xfrm>
            <a:off x="4067175" y="1989138"/>
            <a:ext cx="4176713" cy="46085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 ЗАПОМНИ ЦВЕТ, НА КОТОРОМ БУКВА «А»</a:t>
            </a: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364163" y="5084763"/>
            <a:ext cx="2160587" cy="14906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А  О   У   Ы   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788" y="3357563"/>
            <a:ext cx="1727200" cy="16335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О   У   Ы   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538" y="3357563"/>
            <a:ext cx="1728787" cy="16335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и   о  у   я    </a:t>
            </a:r>
            <a:r>
              <a:rPr lang="ru-RU" sz="3200" b="1" dirty="0" err="1">
                <a:solidFill>
                  <a:schemeClr val="bg1"/>
                </a:solidFill>
              </a:rPr>
              <a:t>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0" y="1844675"/>
            <a:ext cx="3924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Найди букве пару.</a:t>
            </a:r>
          </a:p>
          <a:p>
            <a:pPr>
              <a:buFont typeface="Wingdings" pitchFamily="2" charset="2"/>
              <a:buChar char="§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Какая буква без пары?</a:t>
            </a:r>
            <a:endParaRPr lang="ru-RU" sz="3200" b="1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6672"/>
            <a:ext cx="8031266" cy="30963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Развитие зрительно-моторных координаций  на уроках и логопедических занятиях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работа с линейкой букв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483" name="Picture 6" descr="C:\Users\Татьяна\Desktop\Новая папка\Camera\IMG_20140206_135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492375"/>
            <a:ext cx="3868737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Татьяна\Desktop\Новая папка\Camera\IMG_20140206_135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8938" y="2492375"/>
            <a:ext cx="39020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247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Тактильно-слуховые приёмы и методы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1507" name="Picture 2" descr="F:\фото с песком, камешками ,трафаретами\IMG00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28130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F:\Фото для презентации\IMG00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341438"/>
            <a:ext cx="253523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429000"/>
            <a:ext cx="279876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124</Words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КОРРЕКЦИОННАЯ РАБОТА С ДЕТЬМИ -БИЛИНГВИСТАМИ</vt:lpstr>
      <vt:lpstr>Игры для формирования и развития фонематического восприятия и навыка звукобуквенного анализа  </vt:lpstr>
      <vt:lpstr>развитие артикуляционного аппарата на уроках и  логопедических занятиях  артикуляционная зарядка  </vt:lpstr>
      <vt:lpstr>Развитие зрительного восприятия и узнавания, памяти  </vt:lpstr>
      <vt:lpstr>                                                                                                    Развитие зрительно-моторных координаций  на уроках и логопедических занятиях  работа с линейкой букв   </vt:lpstr>
      <vt:lpstr>Тактильно-слуховые приёмы и методы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формирования и развития фонематического восприятия и навыка звукобуквенного анализа  </dc:title>
  <dc:creator>Сергей</dc:creator>
  <cp:lastModifiedBy>Сергей</cp:lastModifiedBy>
  <cp:revision>4</cp:revision>
  <dcterms:created xsi:type="dcterms:W3CDTF">2014-10-04T20:32:07Z</dcterms:created>
  <dcterms:modified xsi:type="dcterms:W3CDTF">2014-10-04T20:59:29Z</dcterms:modified>
</cp:coreProperties>
</file>