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8" r:id="rId2"/>
    <p:sldId id="272" r:id="rId3"/>
    <p:sldId id="280" r:id="rId4"/>
    <p:sldId id="258" r:id="rId5"/>
    <p:sldId id="269" r:id="rId6"/>
    <p:sldId id="271" r:id="rId7"/>
    <p:sldId id="270" r:id="rId8"/>
    <p:sldId id="259" r:id="rId9"/>
    <p:sldId id="274" r:id="rId10"/>
    <p:sldId id="275" r:id="rId11"/>
    <p:sldId id="276" r:id="rId12"/>
    <p:sldId id="277" r:id="rId13"/>
    <p:sldId id="278" r:id="rId14"/>
    <p:sldId id="27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658" autoAdjust="0"/>
  </p:normalViewPr>
  <p:slideViewPr>
    <p:cSldViewPr>
      <p:cViewPr varScale="1">
        <p:scale>
          <a:sx n="69" d="100"/>
          <a:sy n="69" d="100"/>
        </p:scale>
        <p:origin x="-1398" y="-102"/>
      </p:cViewPr>
      <p:guideLst>
        <p:guide orient="horz" pos="2160"/>
        <p:guide pos="2880"/>
      </p:guideLst>
    </p:cSldViewPr>
  </p:slideViewPr>
  <p:outlineViewPr>
    <p:cViewPr>
      <p:scale>
        <a:sx n="33" d="100"/>
        <a:sy n="33" d="100"/>
      </p:scale>
      <p:origin x="204"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AFD0C6-E956-4E60-B62C-7A1282CF6552}" type="datetimeFigureOut">
              <a:rPr lang="ru-RU" smtClean="0"/>
              <a:pPr/>
              <a:t>15.12.2014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EB108-089D-4491-85A6-64D6E01CB07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46FC46A-53F5-40FC-A545-991D5CC30BBA}" type="datetimeFigureOut">
              <a:rPr lang="ru-RU" smtClean="0"/>
              <a:pPr/>
              <a:t>15.12.2014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4F74CA-8C82-46EE-BA52-5FCE3DFC493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6FC46A-53F5-40FC-A545-991D5CC30BBA}" type="datetimeFigureOut">
              <a:rPr lang="ru-RU" smtClean="0"/>
              <a:pPr/>
              <a:t>15.12.2014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4F74CA-8C82-46EE-BA52-5FCE3DFC493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6FC46A-53F5-40FC-A545-991D5CC30BBA}" type="datetimeFigureOut">
              <a:rPr lang="ru-RU" smtClean="0"/>
              <a:pPr/>
              <a:t>15.12.2014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4F74CA-8C82-46EE-BA52-5FCE3DFC493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6FC46A-53F5-40FC-A545-991D5CC30BBA}" type="datetimeFigureOut">
              <a:rPr lang="ru-RU" smtClean="0"/>
              <a:pPr/>
              <a:t>15.12.2014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4F74CA-8C82-46EE-BA52-5FCE3DFC493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46FC46A-53F5-40FC-A545-991D5CC30BBA}" type="datetimeFigureOut">
              <a:rPr lang="ru-RU" smtClean="0"/>
              <a:pPr/>
              <a:t>15.12.2014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4F74CA-8C82-46EE-BA52-5FCE3DFC493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46FC46A-53F5-40FC-A545-991D5CC30BBA}" type="datetimeFigureOut">
              <a:rPr lang="ru-RU" smtClean="0"/>
              <a:pPr/>
              <a:t>15.12.2014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4F74CA-8C82-46EE-BA52-5FCE3DFC493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46FC46A-53F5-40FC-A545-991D5CC30BBA}" type="datetimeFigureOut">
              <a:rPr lang="ru-RU" smtClean="0"/>
              <a:pPr/>
              <a:t>15.12.2014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44F74CA-8C82-46EE-BA52-5FCE3DFC493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46FC46A-53F5-40FC-A545-991D5CC30BBA}" type="datetimeFigureOut">
              <a:rPr lang="ru-RU" smtClean="0"/>
              <a:pPr/>
              <a:t>15.12.2014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44F74CA-8C82-46EE-BA52-5FCE3DFC493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46FC46A-53F5-40FC-A545-991D5CC30BBA}" type="datetimeFigureOut">
              <a:rPr lang="ru-RU" smtClean="0"/>
              <a:pPr/>
              <a:t>15.12.2014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44F74CA-8C82-46EE-BA52-5FCE3DFC493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6FC46A-53F5-40FC-A545-991D5CC30BBA}" type="datetimeFigureOut">
              <a:rPr lang="ru-RU" smtClean="0"/>
              <a:pPr/>
              <a:t>15.12.2014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4F74CA-8C82-46EE-BA52-5FCE3DFC493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6FC46A-53F5-40FC-A545-991D5CC30BBA}" type="datetimeFigureOut">
              <a:rPr lang="ru-RU" smtClean="0"/>
              <a:pPr/>
              <a:t>15.12.2014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4F74CA-8C82-46EE-BA52-5FCE3DFC493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FC46A-53F5-40FC-A545-991D5CC30BBA}" type="datetimeFigureOut">
              <a:rPr lang="ru-RU" smtClean="0"/>
              <a:pPr/>
              <a:t>15.12.2014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F74CA-8C82-46EE-BA52-5FCE3DFC493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1.gif"/><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1.gif"/><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7.jpeg"/><Relationship Id="rId7"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9.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6.jpeg"/><Relationship Id="rId7"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6.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4.jpeg"/><Relationship Id="rId7"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2.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5.jpeg"/><Relationship Id="rId7"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gif"/><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1.gif"/><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ля фона игры 3.jpg"/>
          <p:cNvPicPr>
            <a:picLocks noChangeAspect="1"/>
          </p:cNvPicPr>
          <p:nvPr/>
        </p:nvPicPr>
        <p:blipFill>
          <a:blip r:embed="rId3" cstate="print"/>
          <a:stretch>
            <a:fillRect/>
          </a:stretch>
        </p:blipFill>
        <p:spPr>
          <a:xfrm>
            <a:off x="0" y="0"/>
            <a:ext cx="9144000" cy="6858000"/>
          </a:xfrm>
          <a:prstGeom prst="rect">
            <a:avLst/>
          </a:prstGeom>
        </p:spPr>
      </p:pic>
      <p:sp>
        <p:nvSpPr>
          <p:cNvPr id="5" name="Прямоугольник 4"/>
          <p:cNvSpPr/>
          <p:nvPr/>
        </p:nvSpPr>
        <p:spPr>
          <a:xfrm>
            <a:off x="2024835" y="2060848"/>
            <a:ext cx="5094343" cy="2862322"/>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3600" b="1" cap="all" spc="0" dirty="0" smtClean="0">
                <a:ln w="0"/>
                <a:solidFill>
                  <a:srgbClr val="002060"/>
                </a:solidFill>
                <a:effectLst>
                  <a:reflection blurRad="12700" stA="50000" endPos="50000" dist="5000" dir="5400000" sy="-100000" rotWithShape="0"/>
                </a:effectLst>
              </a:rPr>
              <a:t>Дидактическая игра</a:t>
            </a:r>
          </a:p>
          <a:p>
            <a:pPr algn="ctr"/>
            <a:endParaRPr lang="ru-RU" sz="3600" b="1" cap="all" dirty="0" smtClean="0">
              <a:ln w="0"/>
              <a:solidFill>
                <a:srgbClr val="002060"/>
              </a:solidFill>
              <a:effectLst>
                <a:reflection blurRad="12700" stA="50000" endPos="50000" dist="5000" dir="5400000" sy="-100000" rotWithShape="0"/>
              </a:effectLst>
            </a:endParaRPr>
          </a:p>
          <a:p>
            <a:pPr algn="ctr"/>
            <a:r>
              <a:rPr lang="ru-RU" sz="3600" b="1" cap="all" dirty="0" smtClean="0">
                <a:ln w="0"/>
                <a:solidFill>
                  <a:srgbClr val="002060"/>
                </a:solidFill>
                <a:effectLst>
                  <a:reflection blurRad="12700" stA="50000" endPos="50000" dist="5000" dir="5400000" sy="-100000" rotWithShape="0"/>
                </a:effectLst>
              </a:rPr>
              <a:t>« Знатоки спорта»</a:t>
            </a:r>
            <a:endParaRPr lang="ru-RU" sz="3600" b="1" cap="all" spc="0" dirty="0" smtClean="0">
              <a:ln w="0"/>
              <a:solidFill>
                <a:srgbClr val="002060"/>
              </a:solidFill>
              <a:effectLst>
                <a:reflection blurRad="12700" stA="50000" endPos="50000" dist="5000" dir="5400000" sy="-100000" rotWithShape="0"/>
              </a:effectLst>
            </a:endParaRPr>
          </a:p>
          <a:p>
            <a:pPr algn="ctr"/>
            <a:endParaRPr lang="ru-RU" sz="3600" b="1" cap="all" spc="0" dirty="0" smtClean="0">
              <a:ln w="0"/>
              <a:solidFill>
                <a:srgbClr val="002060"/>
              </a:solidFill>
              <a:effectLst>
                <a:reflection blurRad="12700" stA="50000" endPos="50000" dist="5000" dir="5400000" sy="-100000" rotWithShape="0"/>
              </a:effectLst>
            </a:endParaRPr>
          </a:p>
          <a:p>
            <a:pPr algn="ctr"/>
            <a:r>
              <a:rPr lang="ru-RU" sz="3600" b="1" cap="all" dirty="0" smtClean="0">
                <a:ln w="0"/>
                <a:solidFill>
                  <a:srgbClr val="002060"/>
                </a:solidFill>
                <a:effectLst>
                  <a:reflection blurRad="12700" stA="50000" endPos="50000" dist="5000" dir="5400000" sy="-100000" rotWithShape="0"/>
                </a:effectLst>
              </a:rPr>
              <a:t> с использование ИКТ</a:t>
            </a:r>
            <a:endParaRPr lang="ru-RU" sz="3600" b="1" cap="all" spc="0" dirty="0">
              <a:ln w="0"/>
              <a:solidFill>
                <a:srgbClr val="002060"/>
              </a:solidFill>
              <a:effectLst>
                <a:reflection blurRad="12700" stA="50000" endPos="50000" dist="5000" dir="5400000" sy="-100000" rotWithShape="0"/>
              </a:effectLst>
            </a:endParaRPr>
          </a:p>
        </p:txBody>
      </p:sp>
    </p:spTree>
  </p:cSld>
  <p:clrMapOvr>
    <a:masterClrMapping/>
  </p:clrMapOvr>
  <p:transition spd="med">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2700000" scaled="0"/>
          <a:tileRect/>
        </a:gradFill>
        <a:effectLst/>
      </p:bgPr>
    </p:bg>
    <p:spTree>
      <p:nvGrpSpPr>
        <p:cNvPr id="1" name=""/>
        <p:cNvGrpSpPr/>
        <p:nvPr/>
      </p:nvGrpSpPr>
      <p:grpSpPr>
        <a:xfrm>
          <a:off x="0" y="0"/>
          <a:ext cx="0" cy="0"/>
          <a:chOff x="0" y="0"/>
          <a:chExt cx="0" cy="0"/>
        </a:xfrm>
      </p:grpSpPr>
      <p:pic>
        <p:nvPicPr>
          <p:cNvPr id="3078" name="Picture 6" descr="&amp;Scy;&amp;ocy;&amp;lcy;&amp;ncy;&amp;ycy;&amp;shcy;&amp;kcy;&amp;ocy; &quot; &amp;Acy;&amp;ncy;&amp;icy;&amp;mcy;&amp;icy;&amp;rcy;&amp;ocy;&amp;vcy;&amp;acy;&amp;ncy;&amp;ncy;&amp;ycy;&amp;iecy; &amp;kcy;&amp;acy;&amp;rcy;&amp;tcy;&amp;icy;&amp;ncy;&amp;kcy;&amp;icy; GIF. &amp;Kcy;&amp;ocy;&amp;lcy;&amp;lcy;&amp;iecy;&amp;kcy;&amp;tscy;&amp;icy;&amp;yacy; &amp;fcy;&amp;ocy;&amp;ncy;&amp;ocy;&amp;vcy;&amp;ycy;&amp;khcy; &amp;kcy;&amp;acy;&amp;rcy;&amp;tcy;&amp;icy;&amp;ncy;&amp;ocy;&amp;kcy;, &amp;ocy;&amp;bcy;&amp;ocy;&amp;iecy;&amp;vcy; &amp;dcy;&amp;lcy;&amp;yacy; &amp;rcy;&amp;acy;&amp;bcy;&amp;ocy;&amp;chcy;&amp;iecy;&amp;gcy;&amp;ocy; &amp;scy;&amp;tcy;&amp;ocy;&amp;lcy;&amp;acy; &amp;icy; &amp;acy;&amp;ncy;&amp;icy;&amp;mcy;&amp;acy;&amp;shcy;&amp;iecy;&amp;kcy;."/>
          <p:cNvPicPr>
            <a:picLocks noChangeAspect="1" noChangeArrowheads="1" noCrop="1"/>
          </p:cNvPicPr>
          <p:nvPr/>
        </p:nvPicPr>
        <p:blipFill>
          <a:blip r:embed="rId3" cstate="print"/>
          <a:srcRect/>
          <a:stretch>
            <a:fillRect/>
          </a:stretch>
        </p:blipFill>
        <p:spPr bwMode="auto">
          <a:xfrm>
            <a:off x="6623720" y="0"/>
            <a:ext cx="2520280" cy="2348880"/>
          </a:xfrm>
          <a:prstGeom prst="rect">
            <a:avLst/>
          </a:prstGeom>
          <a:noFill/>
        </p:spPr>
      </p:pic>
      <p:sp>
        <p:nvSpPr>
          <p:cNvPr id="20" name="Овал 19"/>
          <p:cNvSpPr/>
          <p:nvPr/>
        </p:nvSpPr>
        <p:spPr>
          <a:xfrm>
            <a:off x="4788024" y="5013176"/>
            <a:ext cx="1296144" cy="1080120"/>
          </a:xfrm>
          <a:prstGeom prst="ellipse">
            <a:avLst/>
          </a:prstGeom>
          <a:blipFill>
            <a:blip r:embed="rId4" cstate="print"/>
            <a:stretch>
              <a:fillRect/>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2843808" y="5085184"/>
            <a:ext cx="1296144" cy="1080120"/>
          </a:xfrm>
          <a:prstGeom prst="ellipse">
            <a:avLst/>
          </a:prstGeom>
          <a:blipFill>
            <a:blip r:embed="rId5" cstate="print"/>
            <a:stretch>
              <a:fillRect/>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971600" y="5085184"/>
            <a:ext cx="1296144" cy="1080120"/>
          </a:xfrm>
          <a:prstGeom prst="ellipse">
            <a:avLst/>
          </a:prstGeom>
          <a:blipFill>
            <a:blip r:embed="rId6" cstate="print"/>
            <a:stretch>
              <a:fillRect/>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p:cNvSpPr/>
          <p:nvPr/>
        </p:nvSpPr>
        <p:spPr>
          <a:xfrm>
            <a:off x="6732240" y="5013176"/>
            <a:ext cx="1296144" cy="1080120"/>
          </a:xfrm>
          <a:prstGeom prst="ellipse">
            <a:avLst/>
          </a:prstGeom>
          <a:blipFill>
            <a:blip r:embed="rId7" cstate="print"/>
            <a:stretch>
              <a:fillRect/>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395536" y="1268760"/>
            <a:ext cx="4032448" cy="3456384"/>
          </a:xfrm>
          <a:prstGeom prst="roundRect">
            <a:avLst/>
          </a:prstGeom>
          <a:blipFill>
            <a:blip r:embed="rId8"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4572000" y="2564904"/>
            <a:ext cx="3744416" cy="923330"/>
          </a:xfrm>
          <a:prstGeom prst="rect">
            <a:avLst/>
          </a:prstGeom>
          <a:noFill/>
        </p:spPr>
        <p:txBody>
          <a:bodyPr wrap="square" lIns="91440" tIns="45720" rIns="91440" bIns="45720">
            <a:spAutoFit/>
          </a:bodyPr>
          <a:lstStyle/>
          <a:p>
            <a:pPr algn="ct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Прямоугольник 8"/>
          <p:cNvSpPr/>
          <p:nvPr/>
        </p:nvSpPr>
        <p:spPr>
          <a:xfrm>
            <a:off x="4860032" y="2967335"/>
            <a:ext cx="3528392" cy="923330"/>
          </a:xfrm>
          <a:prstGeom prst="rect">
            <a:avLst/>
          </a:prstGeom>
          <a:noFill/>
        </p:spPr>
        <p:txBody>
          <a:bodyPr wrap="square" lIns="91440" tIns="45720" rIns="91440" bIns="45720">
            <a:spAutoFit/>
          </a:bodyPr>
          <a:lstStyle/>
          <a:p>
            <a:pPr algn="ct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Прямоугольник 9"/>
          <p:cNvSpPr/>
          <p:nvPr/>
        </p:nvSpPr>
        <p:spPr>
          <a:xfrm>
            <a:off x="4716016" y="2967335"/>
            <a:ext cx="4032448" cy="461665"/>
          </a:xfrm>
          <a:prstGeom prst="rect">
            <a:avLst/>
          </a:prstGeom>
          <a:noFill/>
        </p:spPr>
        <p:txBody>
          <a:bodyPr wrap="square" lIns="91440" tIns="45720" rIns="91440" bIns="45720">
            <a:spAutoFit/>
          </a:bodyPr>
          <a:lstStyle/>
          <a:p>
            <a:pPr algn="ctr"/>
            <a:endPar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Прямоугольник 10"/>
          <p:cNvSpPr/>
          <p:nvPr/>
        </p:nvSpPr>
        <p:spPr>
          <a:xfrm>
            <a:off x="4572000" y="2492896"/>
            <a:ext cx="4320480" cy="1569660"/>
          </a:xfrm>
          <a:prstGeom prst="rect">
            <a:avLst/>
          </a:prstGeom>
          <a:noFill/>
        </p:spPr>
        <p:txBody>
          <a:bodyPr wrap="square" lIns="91440" tIns="45720" rIns="91440" bIns="45720">
            <a:spAutoFit/>
          </a:bodyPr>
          <a:lstStyle/>
          <a:p>
            <a:r>
              <a:rPr lang="ru-RU" sz="2400" b="1" cap="none" spc="0" dirty="0" smtClean="0">
                <a:ln w="1905"/>
                <a:solidFill>
                  <a:srgbClr val="FFFF00"/>
                </a:solidFill>
                <a:effectLst>
                  <a:innerShdw blurRad="69850" dist="43180" dir="5400000">
                    <a:srgbClr val="000000">
                      <a:alpha val="65000"/>
                    </a:srgbClr>
                  </a:innerShdw>
                </a:effectLst>
              </a:rPr>
              <a:t>Без весла не обойдешься</a:t>
            </a:r>
          </a:p>
          <a:p>
            <a:r>
              <a:rPr lang="ru-RU" sz="2400" b="1" dirty="0" smtClean="0">
                <a:ln w="1905"/>
                <a:solidFill>
                  <a:srgbClr val="FFFF00"/>
                </a:solidFill>
                <a:effectLst>
                  <a:innerShdw blurRad="69850" dist="43180" dir="5400000">
                    <a:srgbClr val="000000">
                      <a:alpha val="65000"/>
                    </a:srgbClr>
                  </a:innerShdw>
                </a:effectLst>
              </a:rPr>
              <a:t>Если спортом тем займешься</a:t>
            </a:r>
          </a:p>
          <a:p>
            <a:r>
              <a:rPr lang="ru-RU" sz="2400" b="1" dirty="0" smtClean="0">
                <a:ln w="1905"/>
                <a:solidFill>
                  <a:srgbClr val="FFFF00"/>
                </a:solidFill>
                <a:effectLst>
                  <a:innerShdw blurRad="69850" dist="43180" dir="5400000">
                    <a:srgbClr val="000000">
                      <a:alpha val="65000"/>
                    </a:srgbClr>
                  </a:innerShdw>
                </a:effectLst>
              </a:rPr>
              <a:t>А</a:t>
            </a:r>
            <a:r>
              <a:rPr lang="ru-RU" sz="2400" b="1" cap="none" spc="0" dirty="0" smtClean="0">
                <a:ln w="1905"/>
                <a:solidFill>
                  <a:srgbClr val="FFFF00"/>
                </a:solidFill>
                <a:effectLst>
                  <a:innerShdw blurRad="69850" dist="43180" dir="5400000">
                    <a:srgbClr val="000000">
                      <a:alpha val="65000"/>
                    </a:srgbClr>
                  </a:innerShdw>
                </a:effectLst>
              </a:rPr>
              <a:t> как вид спорта назовут</a:t>
            </a:r>
          </a:p>
          <a:p>
            <a:r>
              <a:rPr lang="ru-RU" sz="2400" b="1" dirty="0" smtClean="0">
                <a:ln w="1905"/>
                <a:solidFill>
                  <a:srgbClr val="FFFF00"/>
                </a:solidFill>
                <a:effectLst>
                  <a:innerShdw blurRad="69850" dist="43180" dir="5400000">
                    <a:srgbClr val="000000">
                      <a:alpha val="65000"/>
                    </a:srgbClr>
                  </a:innerShdw>
                </a:effectLst>
              </a:rPr>
              <a:t>Где в лодке к финишу плывут?</a:t>
            </a:r>
            <a:endParaRPr lang="ru-RU" sz="2400" b="1" cap="none" spc="0" dirty="0">
              <a:ln w="1905"/>
              <a:solidFill>
                <a:srgbClr val="FFFF00"/>
              </a:solidFill>
              <a:effectLst>
                <a:innerShdw blurRad="69850" dist="43180" dir="5400000">
                  <a:srgbClr val="000000">
                    <a:alpha val="65000"/>
                  </a:srgbClr>
                </a:innerShdw>
              </a:effectLst>
            </a:endParaRPr>
          </a:p>
        </p:txBody>
      </p:sp>
    </p:spTree>
  </p:cSld>
  <p:clrMapOvr>
    <a:masterClrMapping/>
  </p:clrMapOvr>
  <p:transition>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1"/>
                    </p:tgtEl>
                  </p:cond>
                </p:stCondLst>
                <p:endSync evt="end" delay="0">
                  <p:rtn val="all"/>
                </p:endSync>
                <p:childTnLst>
                  <p:par>
                    <p:cTn id="10" fill="hold">
                      <p:stCondLst>
                        <p:cond delay="0"/>
                      </p:stCondLst>
                      <p:childTnLst>
                        <p:par>
                          <p:cTn id="11" fill="hold">
                            <p:stCondLst>
                              <p:cond delay="0"/>
                            </p:stCondLst>
                            <p:childTnLst>
                              <p:par>
                                <p:cTn id="12" presetID="25" presetClass="emph" presetSubtype="0" fill="hold" grpId="0" nodeType="clickEffect">
                                  <p:stCondLst>
                                    <p:cond delay="0"/>
                                  </p:stCondLst>
                                  <p:childTnLst>
                                    <p:animClr clrSpc="hsl">
                                      <p:cBhvr override="childStyle">
                                        <p:cTn id="13" dur="500" fill="hold"/>
                                        <p:tgtEl>
                                          <p:spTgt spid="21"/>
                                        </p:tgtEl>
                                        <p:attrNameLst>
                                          <p:attrName>style.color</p:attrName>
                                        </p:attrNameLst>
                                      </p:cBhvr>
                                      <p:by>
                                        <p:hsl h="0" s="-70588" l="0"/>
                                      </p:by>
                                    </p:animClr>
                                    <p:animClr clrSpc="hsl">
                                      <p:cBhvr>
                                        <p:cTn id="14" dur="500" fill="hold"/>
                                        <p:tgtEl>
                                          <p:spTgt spid="21"/>
                                        </p:tgtEl>
                                        <p:attrNameLst>
                                          <p:attrName>fillcolor</p:attrName>
                                        </p:attrNameLst>
                                      </p:cBhvr>
                                      <p:by>
                                        <p:hsl h="0" s="-70588" l="0"/>
                                      </p:by>
                                    </p:animClr>
                                    <p:animClr clrSpc="hsl">
                                      <p:cBhvr>
                                        <p:cTn id="15" dur="500" fill="hold"/>
                                        <p:tgtEl>
                                          <p:spTgt spid="21"/>
                                        </p:tgtEl>
                                        <p:attrNameLst>
                                          <p:attrName>stroke.color</p:attrName>
                                        </p:attrNameLst>
                                      </p:cBhvr>
                                      <p:by>
                                        <p:hsl h="0" s="-70588" l="0"/>
                                      </p:by>
                                    </p:animClr>
                                    <p:set>
                                      <p:cBhvr>
                                        <p:cTn id="16" dur="500" fill="hold"/>
                                        <p:tgtEl>
                                          <p:spTgt spid="21"/>
                                        </p:tgtEl>
                                        <p:attrNameLst>
                                          <p:attrName>fill.type</p:attrName>
                                        </p:attrNameLst>
                                      </p:cBhvr>
                                      <p:to>
                                        <p:strVal val="solid"/>
                                      </p:to>
                                    </p:set>
                                  </p:childTnLst>
                                </p:cTn>
                              </p:par>
                            </p:childTnLst>
                          </p:cTn>
                        </p:par>
                      </p:childTnLst>
                    </p:cTn>
                  </p:par>
                </p:childTnLst>
              </p:cTn>
              <p:nextCondLst>
                <p:cond evt="onClick" delay="0">
                  <p:tgtEl>
                    <p:spTgt spid="21"/>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25" presetClass="emph" presetSubtype="0" fill="hold" grpId="0" nodeType="clickEffect">
                                  <p:stCondLst>
                                    <p:cond delay="0"/>
                                  </p:stCondLst>
                                  <p:childTnLst>
                                    <p:animClr clrSpc="hsl">
                                      <p:cBhvr override="childStyle">
                                        <p:cTn id="21" dur="500" fill="hold"/>
                                        <p:tgtEl>
                                          <p:spTgt spid="22"/>
                                        </p:tgtEl>
                                        <p:attrNameLst>
                                          <p:attrName>style.color</p:attrName>
                                        </p:attrNameLst>
                                      </p:cBhvr>
                                      <p:by>
                                        <p:hsl h="0" s="-70588" l="0"/>
                                      </p:by>
                                    </p:animClr>
                                    <p:animClr clrSpc="hsl">
                                      <p:cBhvr>
                                        <p:cTn id="22" dur="500" fill="hold"/>
                                        <p:tgtEl>
                                          <p:spTgt spid="22"/>
                                        </p:tgtEl>
                                        <p:attrNameLst>
                                          <p:attrName>fillcolor</p:attrName>
                                        </p:attrNameLst>
                                      </p:cBhvr>
                                      <p:by>
                                        <p:hsl h="0" s="-70588" l="0"/>
                                      </p:by>
                                    </p:animClr>
                                    <p:animClr clrSpc="hsl">
                                      <p:cBhvr>
                                        <p:cTn id="23" dur="500" fill="hold"/>
                                        <p:tgtEl>
                                          <p:spTgt spid="22"/>
                                        </p:tgtEl>
                                        <p:attrNameLst>
                                          <p:attrName>stroke.color</p:attrName>
                                        </p:attrNameLst>
                                      </p:cBhvr>
                                      <p:by>
                                        <p:hsl h="0" s="-70588" l="0"/>
                                      </p:by>
                                    </p:animClr>
                                    <p:set>
                                      <p:cBhvr>
                                        <p:cTn id="24" dur="500" fill="hold"/>
                                        <p:tgtEl>
                                          <p:spTgt spid="22"/>
                                        </p:tgtEl>
                                        <p:attrNameLst>
                                          <p:attrName>fill.type</p:attrName>
                                        </p:attrNameLst>
                                      </p:cBhvr>
                                      <p:to>
                                        <p:strVal val="solid"/>
                                      </p:to>
                                    </p:set>
                                  </p:childTnLst>
                                </p:cTn>
                              </p:par>
                            </p:childTnLst>
                          </p:cTn>
                        </p:par>
                      </p:childTnLst>
                    </p:cTn>
                  </p:par>
                </p:childTnLst>
              </p:cTn>
              <p:nextCondLst>
                <p:cond evt="onClick" delay="0">
                  <p:tgtEl>
                    <p:spTgt spid="22"/>
                  </p:tgtEl>
                </p:cond>
              </p:nextCondLst>
            </p:seq>
            <p:seq concurrent="1" nextAc="seek">
              <p:cTn id="25" restart="whenNotActive" fill="hold" evtFilter="cancelBubble" nodeType="interactiveSeq">
                <p:stCondLst>
                  <p:cond evt="onClick" delay="0">
                    <p:tgtEl>
                      <p:spTgt spid="23"/>
                    </p:tgtEl>
                  </p:cond>
                </p:stCondLst>
                <p:endSync evt="end" delay="0">
                  <p:rtn val="all"/>
                </p:endSync>
                <p:childTnLst>
                  <p:par>
                    <p:cTn id="26" fill="hold">
                      <p:stCondLst>
                        <p:cond delay="0"/>
                      </p:stCondLst>
                      <p:childTnLst>
                        <p:par>
                          <p:cTn id="27" fill="hold">
                            <p:stCondLst>
                              <p:cond delay="0"/>
                            </p:stCondLst>
                            <p:childTnLst>
                              <p:par>
                                <p:cTn id="28" presetID="25" presetClass="emph" presetSubtype="0" fill="hold" grpId="0" nodeType="clickEffect">
                                  <p:stCondLst>
                                    <p:cond delay="0"/>
                                  </p:stCondLst>
                                  <p:childTnLst>
                                    <p:animClr clrSpc="hsl">
                                      <p:cBhvr override="childStyle">
                                        <p:cTn id="29" dur="500" fill="hold"/>
                                        <p:tgtEl>
                                          <p:spTgt spid="23"/>
                                        </p:tgtEl>
                                        <p:attrNameLst>
                                          <p:attrName>style.color</p:attrName>
                                        </p:attrNameLst>
                                      </p:cBhvr>
                                      <p:by>
                                        <p:hsl h="0" s="-70588" l="0"/>
                                      </p:by>
                                    </p:animClr>
                                    <p:animClr clrSpc="hsl">
                                      <p:cBhvr>
                                        <p:cTn id="30" dur="500" fill="hold"/>
                                        <p:tgtEl>
                                          <p:spTgt spid="23"/>
                                        </p:tgtEl>
                                        <p:attrNameLst>
                                          <p:attrName>fillcolor</p:attrName>
                                        </p:attrNameLst>
                                      </p:cBhvr>
                                      <p:by>
                                        <p:hsl h="0" s="-70588" l="0"/>
                                      </p:by>
                                    </p:animClr>
                                    <p:animClr clrSpc="hsl">
                                      <p:cBhvr>
                                        <p:cTn id="31" dur="500" fill="hold"/>
                                        <p:tgtEl>
                                          <p:spTgt spid="23"/>
                                        </p:tgtEl>
                                        <p:attrNameLst>
                                          <p:attrName>stroke.color</p:attrName>
                                        </p:attrNameLst>
                                      </p:cBhvr>
                                      <p:by>
                                        <p:hsl h="0" s="-70588" l="0"/>
                                      </p:by>
                                    </p:animClr>
                                    <p:set>
                                      <p:cBhvr>
                                        <p:cTn id="32" dur="500" fill="hold"/>
                                        <p:tgtEl>
                                          <p:spTgt spid="23"/>
                                        </p:tgtEl>
                                        <p:attrNameLst>
                                          <p:attrName>fill.type</p:attrName>
                                        </p:attrNameLst>
                                      </p:cBhvr>
                                      <p:to>
                                        <p:strVal val="solid"/>
                                      </p:to>
                                    </p:set>
                                  </p:childTnLst>
                                </p:cTn>
                              </p:par>
                            </p:childTnLst>
                          </p:cTn>
                        </p:par>
                      </p:childTnLst>
                    </p:cTn>
                  </p:par>
                </p:childTnLst>
              </p:cTn>
              <p:nextCondLst>
                <p:cond evt="onClick" delay="0">
                  <p:tgtEl>
                    <p:spTgt spid="23"/>
                  </p:tgtEl>
                </p:cond>
              </p:nextCondLst>
            </p:seq>
            <p:seq concurrent="1" nextAc="seek">
              <p:cTn id="33" restart="whenNotActive" fill="hold" evtFilter="cancelBubble" nodeType="interactiveSeq">
                <p:stCondLst>
                  <p:cond evt="onClick" delay="0">
                    <p:tgtEl>
                      <p:spTgt spid="20"/>
                    </p:tgtEl>
                  </p:cond>
                </p:stCondLst>
                <p:endSync evt="end" delay="0">
                  <p:rtn val="all"/>
                </p:endSync>
                <p:childTnLst>
                  <p:par>
                    <p:cTn id="34" fill="hold">
                      <p:stCondLst>
                        <p:cond delay="0"/>
                      </p:stCondLst>
                      <p:childTnLst>
                        <p:par>
                          <p:cTn id="35" fill="hold">
                            <p:stCondLst>
                              <p:cond delay="0"/>
                            </p:stCondLst>
                            <p:childTnLst>
                              <p:par>
                                <p:cTn id="36" presetID="35" presetClass="emph" presetSubtype="0" fill="hold" grpId="0" nodeType="clickEffect">
                                  <p:stCondLst>
                                    <p:cond delay="0"/>
                                  </p:stCondLst>
                                  <p:childTnLst>
                                    <p:anim calcmode="discrete" valueType="str">
                                      <p:cBhvr>
                                        <p:cTn id="37" dur="1000" fill="hold"/>
                                        <p:tgtEl>
                                          <p:spTgt spid="20"/>
                                        </p:tgtEl>
                                        <p:attrNameLst>
                                          <p:attrName>style.visibility</p:attrName>
                                        </p:attrNameLst>
                                      </p:cBhvr>
                                      <p:tavLst>
                                        <p:tav tm="0">
                                          <p:val>
                                            <p:strVal val="hidden"/>
                                          </p:val>
                                        </p:tav>
                                        <p:tav tm="50000">
                                          <p:val>
                                            <p:strVal val="visible"/>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2000"/>
                                        <p:tgtEl>
                                          <p:spTgt spid="7"/>
                                        </p:tgtEl>
                                      </p:cBhvr>
                                    </p:animEffect>
                                  </p:childTnLst>
                                </p:cTn>
                              </p:par>
                            </p:childTnLst>
                          </p:cTn>
                        </p:par>
                      </p:childTnLst>
                    </p:cTn>
                  </p:par>
                </p:childTnLst>
              </p:cTn>
              <p:nextCondLst>
                <p:cond evt="onClick" delay="0">
                  <p:tgtEl>
                    <p:spTgt spid="20"/>
                  </p:tgtEl>
                </p:cond>
              </p:nextCondLst>
            </p:seq>
          </p:childTnLst>
        </p:cTn>
      </p:par>
    </p:tnLst>
    <p:bldLst>
      <p:bldP spid="20" grpId="0" animBg="1"/>
      <p:bldP spid="21" grpId="0" animBg="1"/>
      <p:bldP spid="22" grpId="0" animBg="1"/>
      <p:bldP spid="23" grpId="0" animBg="1"/>
      <p:bldP spid="7"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2700000" scaled="0"/>
          <a:tileRect/>
        </a:gradFill>
        <a:effectLst/>
      </p:bgPr>
    </p:bg>
    <p:spTree>
      <p:nvGrpSpPr>
        <p:cNvPr id="1" name=""/>
        <p:cNvGrpSpPr/>
        <p:nvPr/>
      </p:nvGrpSpPr>
      <p:grpSpPr>
        <a:xfrm>
          <a:off x="0" y="0"/>
          <a:ext cx="0" cy="0"/>
          <a:chOff x="0" y="0"/>
          <a:chExt cx="0" cy="0"/>
        </a:xfrm>
      </p:grpSpPr>
      <p:pic>
        <p:nvPicPr>
          <p:cNvPr id="3078" name="Picture 6" descr="&amp;Scy;&amp;ocy;&amp;lcy;&amp;ncy;&amp;ycy;&amp;shcy;&amp;kcy;&amp;ocy; &quot; &amp;Acy;&amp;ncy;&amp;icy;&amp;mcy;&amp;icy;&amp;rcy;&amp;ocy;&amp;vcy;&amp;acy;&amp;ncy;&amp;ncy;&amp;ycy;&amp;iecy; &amp;kcy;&amp;acy;&amp;rcy;&amp;tcy;&amp;icy;&amp;ncy;&amp;kcy;&amp;icy; GIF. &amp;Kcy;&amp;ocy;&amp;lcy;&amp;lcy;&amp;iecy;&amp;kcy;&amp;tscy;&amp;icy;&amp;yacy; &amp;fcy;&amp;ocy;&amp;ncy;&amp;ocy;&amp;vcy;&amp;ycy;&amp;khcy; &amp;kcy;&amp;acy;&amp;rcy;&amp;tcy;&amp;icy;&amp;ncy;&amp;ocy;&amp;kcy;, &amp;ocy;&amp;bcy;&amp;ocy;&amp;iecy;&amp;vcy; &amp;dcy;&amp;lcy;&amp;yacy; &amp;rcy;&amp;acy;&amp;bcy;&amp;ocy;&amp;chcy;&amp;iecy;&amp;gcy;&amp;ocy; &amp;scy;&amp;tcy;&amp;ocy;&amp;lcy;&amp;acy; &amp;icy; &amp;acy;&amp;ncy;&amp;icy;&amp;mcy;&amp;acy;&amp;shcy;&amp;iecy;&amp;kcy;."/>
          <p:cNvPicPr>
            <a:picLocks noChangeAspect="1" noChangeArrowheads="1" noCrop="1"/>
          </p:cNvPicPr>
          <p:nvPr/>
        </p:nvPicPr>
        <p:blipFill>
          <a:blip r:embed="rId3" cstate="print"/>
          <a:srcRect/>
          <a:stretch>
            <a:fillRect/>
          </a:stretch>
        </p:blipFill>
        <p:spPr bwMode="auto">
          <a:xfrm>
            <a:off x="6623720" y="0"/>
            <a:ext cx="2520280" cy="2348880"/>
          </a:xfrm>
          <a:prstGeom prst="rect">
            <a:avLst/>
          </a:prstGeom>
          <a:noFill/>
        </p:spPr>
      </p:pic>
      <p:sp>
        <p:nvSpPr>
          <p:cNvPr id="20" name="Овал 19"/>
          <p:cNvSpPr/>
          <p:nvPr/>
        </p:nvSpPr>
        <p:spPr>
          <a:xfrm>
            <a:off x="3059832" y="5157192"/>
            <a:ext cx="1296144" cy="1080120"/>
          </a:xfrm>
          <a:prstGeom prst="ellipse">
            <a:avLst/>
          </a:prstGeom>
          <a:blipFill>
            <a:blip r:embed="rId4" cstate="print"/>
            <a:stretch>
              <a:fillRect/>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899592" y="5229200"/>
            <a:ext cx="1296144" cy="1080120"/>
          </a:xfrm>
          <a:prstGeom prst="ellipse">
            <a:avLst/>
          </a:prstGeom>
          <a:blipFill>
            <a:blip r:embed="rId5" cstate="print"/>
            <a:stretch>
              <a:fillRect/>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4932040" y="5085184"/>
            <a:ext cx="1296144" cy="1080120"/>
          </a:xfrm>
          <a:prstGeom prst="ellipse">
            <a:avLst/>
          </a:prstGeom>
          <a:blipFill>
            <a:blip r:embed="rId6" cstate="print"/>
            <a:stretch>
              <a:fillRect/>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p:cNvSpPr/>
          <p:nvPr/>
        </p:nvSpPr>
        <p:spPr>
          <a:xfrm>
            <a:off x="7020272" y="5013176"/>
            <a:ext cx="1296144" cy="1080120"/>
          </a:xfrm>
          <a:prstGeom prst="ellipse">
            <a:avLst/>
          </a:prstGeom>
          <a:blipFill>
            <a:blip r:embed="rId7" cstate="print"/>
            <a:stretch>
              <a:fillRect/>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467544" y="1124744"/>
            <a:ext cx="4248472" cy="3528392"/>
          </a:xfrm>
          <a:prstGeom prst="roundRect">
            <a:avLst/>
          </a:prstGeom>
          <a:blipFill>
            <a:blip r:embed="rId8"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5076056" y="2967335"/>
            <a:ext cx="3096343" cy="923330"/>
          </a:xfrm>
          <a:prstGeom prst="rect">
            <a:avLst/>
          </a:prstGeom>
          <a:noFill/>
        </p:spPr>
        <p:txBody>
          <a:bodyPr wrap="square" lIns="91440" tIns="45720" rIns="91440" bIns="45720">
            <a:spAutoFit/>
          </a:bodyPr>
          <a:lstStyle/>
          <a:p>
            <a:pPr algn="ct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TextBox 8"/>
          <p:cNvSpPr txBox="1"/>
          <p:nvPr/>
        </p:nvSpPr>
        <p:spPr>
          <a:xfrm>
            <a:off x="6732240" y="3356992"/>
            <a:ext cx="184731" cy="369332"/>
          </a:xfrm>
          <a:prstGeom prst="rect">
            <a:avLst/>
          </a:prstGeom>
          <a:noFill/>
        </p:spPr>
        <p:txBody>
          <a:bodyPr wrap="none" rtlCol="0">
            <a:spAutoFit/>
          </a:bodyPr>
          <a:lstStyle/>
          <a:p>
            <a:endParaRPr lang="ru-RU" dirty="0"/>
          </a:p>
        </p:txBody>
      </p:sp>
      <p:sp>
        <p:nvSpPr>
          <p:cNvPr id="10" name="Прямоугольник 9"/>
          <p:cNvSpPr/>
          <p:nvPr/>
        </p:nvSpPr>
        <p:spPr>
          <a:xfrm>
            <a:off x="5076056" y="2967335"/>
            <a:ext cx="3384375" cy="461665"/>
          </a:xfrm>
          <a:prstGeom prst="rect">
            <a:avLst/>
          </a:prstGeom>
          <a:noFill/>
        </p:spPr>
        <p:txBody>
          <a:bodyPr wrap="square" lIns="91440" tIns="45720" rIns="91440" bIns="45720">
            <a:spAutoFit/>
          </a:bodyPr>
          <a:lstStyle/>
          <a:p>
            <a:pPr algn="ctr"/>
            <a:endPar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Прямоугольник 10"/>
          <p:cNvSpPr/>
          <p:nvPr/>
        </p:nvSpPr>
        <p:spPr>
          <a:xfrm>
            <a:off x="4860032" y="2564904"/>
            <a:ext cx="3960440" cy="1569660"/>
          </a:xfrm>
          <a:prstGeom prst="rect">
            <a:avLst/>
          </a:prstGeom>
          <a:noFill/>
        </p:spPr>
        <p:txBody>
          <a:bodyPr wrap="square" lIns="91440" tIns="45720" rIns="91440" bIns="45720">
            <a:spAutoFit/>
          </a:bodyPr>
          <a:lstStyle/>
          <a:p>
            <a:r>
              <a:rPr lang="ru-RU" sz="2400" b="1" cap="none" spc="0" dirty="0" smtClean="0">
                <a:ln w="1905"/>
                <a:solidFill>
                  <a:srgbClr val="FFFF00"/>
                </a:solidFill>
                <a:effectLst>
                  <a:innerShdw blurRad="69850" dist="43180" dir="5400000">
                    <a:srgbClr val="000000">
                      <a:alpha val="65000"/>
                    </a:srgbClr>
                  </a:innerShdw>
                </a:effectLst>
              </a:rPr>
              <a:t>Шустрый мяч и две ракетки</a:t>
            </a:r>
          </a:p>
          <a:p>
            <a:r>
              <a:rPr lang="ru-RU" sz="2400" b="1" dirty="0" smtClean="0">
                <a:ln w="1905"/>
                <a:solidFill>
                  <a:srgbClr val="FFFF00"/>
                </a:solidFill>
                <a:effectLst>
                  <a:innerShdw blurRad="69850" dist="43180" dir="5400000">
                    <a:srgbClr val="000000">
                      <a:alpha val="65000"/>
                    </a:srgbClr>
                  </a:innerShdw>
                </a:effectLst>
              </a:rPr>
              <a:t>Все удары четки метки</a:t>
            </a:r>
          </a:p>
          <a:p>
            <a:r>
              <a:rPr lang="ru-RU" sz="2400" b="1" cap="none" spc="0" dirty="0" smtClean="0">
                <a:ln w="1905"/>
                <a:solidFill>
                  <a:srgbClr val="FFFF00"/>
                </a:solidFill>
                <a:effectLst>
                  <a:innerShdw blurRad="69850" dist="43180" dir="5400000">
                    <a:srgbClr val="000000">
                      <a:alpha val="65000"/>
                    </a:srgbClr>
                  </a:innerShdw>
                </a:effectLst>
              </a:rPr>
              <a:t>До победного играть</a:t>
            </a:r>
          </a:p>
          <a:p>
            <a:r>
              <a:rPr lang="ru-RU" sz="2400" b="1" dirty="0" smtClean="0">
                <a:ln w="1905"/>
                <a:solidFill>
                  <a:srgbClr val="FFFF00"/>
                </a:solidFill>
                <a:effectLst>
                  <a:innerShdw blurRad="69850" dist="43180" dir="5400000">
                    <a:srgbClr val="000000">
                      <a:alpha val="65000"/>
                    </a:srgbClr>
                  </a:innerShdw>
                </a:effectLst>
              </a:rPr>
              <a:t>Никому не уступать</a:t>
            </a:r>
            <a:endParaRPr lang="ru-RU" sz="2400" b="1" cap="none" spc="0" dirty="0">
              <a:ln w="1905"/>
              <a:solidFill>
                <a:srgbClr val="FFFF00"/>
              </a:solidFill>
              <a:effectLst>
                <a:innerShdw blurRad="69850" dist="43180" dir="5400000">
                  <a:srgbClr val="000000">
                    <a:alpha val="65000"/>
                  </a:srgbClr>
                </a:innerShdw>
              </a:effectLst>
            </a:endParaRPr>
          </a:p>
        </p:txBody>
      </p:sp>
    </p:spTree>
  </p:cSld>
  <p:clrMapOvr>
    <a:masterClrMapping/>
  </p:clrMapOvr>
  <p:transition>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1"/>
                    </p:tgtEl>
                  </p:cond>
                </p:stCondLst>
                <p:endSync evt="end" delay="0">
                  <p:rtn val="all"/>
                </p:endSync>
                <p:childTnLst>
                  <p:par>
                    <p:cTn id="10" fill="hold">
                      <p:stCondLst>
                        <p:cond delay="0"/>
                      </p:stCondLst>
                      <p:childTnLst>
                        <p:par>
                          <p:cTn id="11" fill="hold">
                            <p:stCondLst>
                              <p:cond delay="0"/>
                            </p:stCondLst>
                            <p:childTnLst>
                              <p:par>
                                <p:cTn id="12" presetID="25" presetClass="emph" presetSubtype="0" fill="hold" grpId="0" nodeType="clickEffect">
                                  <p:stCondLst>
                                    <p:cond delay="0"/>
                                  </p:stCondLst>
                                  <p:childTnLst>
                                    <p:animClr clrSpc="hsl">
                                      <p:cBhvr override="childStyle">
                                        <p:cTn id="13" dur="500" fill="hold"/>
                                        <p:tgtEl>
                                          <p:spTgt spid="21"/>
                                        </p:tgtEl>
                                        <p:attrNameLst>
                                          <p:attrName>style.color</p:attrName>
                                        </p:attrNameLst>
                                      </p:cBhvr>
                                      <p:by>
                                        <p:hsl h="0" s="-70588" l="0"/>
                                      </p:by>
                                    </p:animClr>
                                    <p:animClr clrSpc="hsl">
                                      <p:cBhvr>
                                        <p:cTn id="14" dur="500" fill="hold"/>
                                        <p:tgtEl>
                                          <p:spTgt spid="21"/>
                                        </p:tgtEl>
                                        <p:attrNameLst>
                                          <p:attrName>fillcolor</p:attrName>
                                        </p:attrNameLst>
                                      </p:cBhvr>
                                      <p:by>
                                        <p:hsl h="0" s="-70588" l="0"/>
                                      </p:by>
                                    </p:animClr>
                                    <p:animClr clrSpc="hsl">
                                      <p:cBhvr>
                                        <p:cTn id="15" dur="500" fill="hold"/>
                                        <p:tgtEl>
                                          <p:spTgt spid="21"/>
                                        </p:tgtEl>
                                        <p:attrNameLst>
                                          <p:attrName>stroke.color</p:attrName>
                                        </p:attrNameLst>
                                      </p:cBhvr>
                                      <p:by>
                                        <p:hsl h="0" s="-70588" l="0"/>
                                      </p:by>
                                    </p:animClr>
                                    <p:set>
                                      <p:cBhvr>
                                        <p:cTn id="16" dur="500" fill="hold"/>
                                        <p:tgtEl>
                                          <p:spTgt spid="21"/>
                                        </p:tgtEl>
                                        <p:attrNameLst>
                                          <p:attrName>fill.type</p:attrName>
                                        </p:attrNameLst>
                                      </p:cBhvr>
                                      <p:to>
                                        <p:strVal val="solid"/>
                                      </p:to>
                                    </p:set>
                                  </p:childTnLst>
                                </p:cTn>
                              </p:par>
                            </p:childTnLst>
                          </p:cTn>
                        </p:par>
                      </p:childTnLst>
                    </p:cTn>
                  </p:par>
                </p:childTnLst>
              </p:cTn>
              <p:nextCondLst>
                <p:cond evt="onClick" delay="0">
                  <p:tgtEl>
                    <p:spTgt spid="21"/>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25" presetClass="emph" presetSubtype="0" fill="hold" grpId="0" nodeType="clickEffect">
                                  <p:stCondLst>
                                    <p:cond delay="0"/>
                                  </p:stCondLst>
                                  <p:childTnLst>
                                    <p:animClr clrSpc="hsl">
                                      <p:cBhvr override="childStyle">
                                        <p:cTn id="21" dur="500" fill="hold"/>
                                        <p:tgtEl>
                                          <p:spTgt spid="22"/>
                                        </p:tgtEl>
                                        <p:attrNameLst>
                                          <p:attrName>style.color</p:attrName>
                                        </p:attrNameLst>
                                      </p:cBhvr>
                                      <p:by>
                                        <p:hsl h="0" s="-70588" l="0"/>
                                      </p:by>
                                    </p:animClr>
                                    <p:animClr clrSpc="hsl">
                                      <p:cBhvr>
                                        <p:cTn id="22" dur="500" fill="hold"/>
                                        <p:tgtEl>
                                          <p:spTgt spid="22"/>
                                        </p:tgtEl>
                                        <p:attrNameLst>
                                          <p:attrName>fillcolor</p:attrName>
                                        </p:attrNameLst>
                                      </p:cBhvr>
                                      <p:by>
                                        <p:hsl h="0" s="-70588" l="0"/>
                                      </p:by>
                                    </p:animClr>
                                    <p:animClr clrSpc="hsl">
                                      <p:cBhvr>
                                        <p:cTn id="23" dur="500" fill="hold"/>
                                        <p:tgtEl>
                                          <p:spTgt spid="22"/>
                                        </p:tgtEl>
                                        <p:attrNameLst>
                                          <p:attrName>stroke.color</p:attrName>
                                        </p:attrNameLst>
                                      </p:cBhvr>
                                      <p:by>
                                        <p:hsl h="0" s="-70588" l="0"/>
                                      </p:by>
                                    </p:animClr>
                                    <p:set>
                                      <p:cBhvr>
                                        <p:cTn id="24" dur="500" fill="hold"/>
                                        <p:tgtEl>
                                          <p:spTgt spid="22"/>
                                        </p:tgtEl>
                                        <p:attrNameLst>
                                          <p:attrName>fill.type</p:attrName>
                                        </p:attrNameLst>
                                      </p:cBhvr>
                                      <p:to>
                                        <p:strVal val="solid"/>
                                      </p:to>
                                    </p:set>
                                  </p:childTnLst>
                                </p:cTn>
                              </p:par>
                            </p:childTnLst>
                          </p:cTn>
                        </p:par>
                      </p:childTnLst>
                    </p:cTn>
                  </p:par>
                </p:childTnLst>
              </p:cTn>
              <p:nextCondLst>
                <p:cond evt="onClick" delay="0">
                  <p:tgtEl>
                    <p:spTgt spid="22"/>
                  </p:tgtEl>
                </p:cond>
              </p:nextCondLst>
            </p:seq>
            <p:seq concurrent="1" nextAc="seek">
              <p:cTn id="25" restart="whenNotActive" fill="hold" evtFilter="cancelBubble" nodeType="interactiveSeq">
                <p:stCondLst>
                  <p:cond evt="onClick" delay="0">
                    <p:tgtEl>
                      <p:spTgt spid="23"/>
                    </p:tgtEl>
                  </p:cond>
                </p:stCondLst>
                <p:endSync evt="end" delay="0">
                  <p:rtn val="all"/>
                </p:endSync>
                <p:childTnLst>
                  <p:par>
                    <p:cTn id="26" fill="hold">
                      <p:stCondLst>
                        <p:cond delay="0"/>
                      </p:stCondLst>
                      <p:childTnLst>
                        <p:par>
                          <p:cTn id="27" fill="hold">
                            <p:stCondLst>
                              <p:cond delay="0"/>
                            </p:stCondLst>
                            <p:childTnLst>
                              <p:par>
                                <p:cTn id="28" presetID="25" presetClass="emph" presetSubtype="0" fill="hold" grpId="0" nodeType="clickEffect">
                                  <p:stCondLst>
                                    <p:cond delay="0"/>
                                  </p:stCondLst>
                                  <p:childTnLst>
                                    <p:animClr clrSpc="hsl">
                                      <p:cBhvr override="childStyle">
                                        <p:cTn id="29" dur="500" fill="hold"/>
                                        <p:tgtEl>
                                          <p:spTgt spid="23"/>
                                        </p:tgtEl>
                                        <p:attrNameLst>
                                          <p:attrName>style.color</p:attrName>
                                        </p:attrNameLst>
                                      </p:cBhvr>
                                      <p:by>
                                        <p:hsl h="0" s="-70588" l="0"/>
                                      </p:by>
                                    </p:animClr>
                                    <p:animClr clrSpc="hsl">
                                      <p:cBhvr>
                                        <p:cTn id="30" dur="500" fill="hold"/>
                                        <p:tgtEl>
                                          <p:spTgt spid="23"/>
                                        </p:tgtEl>
                                        <p:attrNameLst>
                                          <p:attrName>fillcolor</p:attrName>
                                        </p:attrNameLst>
                                      </p:cBhvr>
                                      <p:by>
                                        <p:hsl h="0" s="-70588" l="0"/>
                                      </p:by>
                                    </p:animClr>
                                    <p:animClr clrSpc="hsl">
                                      <p:cBhvr>
                                        <p:cTn id="31" dur="500" fill="hold"/>
                                        <p:tgtEl>
                                          <p:spTgt spid="23"/>
                                        </p:tgtEl>
                                        <p:attrNameLst>
                                          <p:attrName>stroke.color</p:attrName>
                                        </p:attrNameLst>
                                      </p:cBhvr>
                                      <p:by>
                                        <p:hsl h="0" s="-70588" l="0"/>
                                      </p:by>
                                    </p:animClr>
                                    <p:set>
                                      <p:cBhvr>
                                        <p:cTn id="32" dur="500" fill="hold"/>
                                        <p:tgtEl>
                                          <p:spTgt spid="23"/>
                                        </p:tgtEl>
                                        <p:attrNameLst>
                                          <p:attrName>fill.type</p:attrName>
                                        </p:attrNameLst>
                                      </p:cBhvr>
                                      <p:to>
                                        <p:strVal val="solid"/>
                                      </p:to>
                                    </p:set>
                                  </p:childTnLst>
                                </p:cTn>
                              </p:par>
                            </p:childTnLst>
                          </p:cTn>
                        </p:par>
                      </p:childTnLst>
                    </p:cTn>
                  </p:par>
                </p:childTnLst>
              </p:cTn>
              <p:nextCondLst>
                <p:cond evt="onClick" delay="0">
                  <p:tgtEl>
                    <p:spTgt spid="23"/>
                  </p:tgtEl>
                </p:cond>
              </p:nextCondLst>
            </p:seq>
            <p:seq concurrent="1" nextAc="seek">
              <p:cTn id="33" restart="whenNotActive" fill="hold" evtFilter="cancelBubble" nodeType="interactiveSeq">
                <p:stCondLst>
                  <p:cond evt="onClick" delay="0">
                    <p:tgtEl>
                      <p:spTgt spid="20"/>
                    </p:tgtEl>
                  </p:cond>
                </p:stCondLst>
                <p:endSync evt="end" delay="0">
                  <p:rtn val="all"/>
                </p:endSync>
                <p:childTnLst>
                  <p:par>
                    <p:cTn id="34" fill="hold">
                      <p:stCondLst>
                        <p:cond delay="0"/>
                      </p:stCondLst>
                      <p:childTnLst>
                        <p:par>
                          <p:cTn id="35" fill="hold">
                            <p:stCondLst>
                              <p:cond delay="0"/>
                            </p:stCondLst>
                            <p:childTnLst>
                              <p:par>
                                <p:cTn id="36" presetID="35" presetClass="emph" presetSubtype="0" fill="hold" grpId="0" nodeType="clickEffect">
                                  <p:stCondLst>
                                    <p:cond delay="0"/>
                                  </p:stCondLst>
                                  <p:childTnLst>
                                    <p:anim calcmode="discrete" valueType="str">
                                      <p:cBhvr>
                                        <p:cTn id="37" dur="1000" fill="hold"/>
                                        <p:tgtEl>
                                          <p:spTgt spid="20"/>
                                        </p:tgtEl>
                                        <p:attrNameLst>
                                          <p:attrName>style.visibility</p:attrName>
                                        </p:attrNameLst>
                                      </p:cBhvr>
                                      <p:tavLst>
                                        <p:tav tm="0">
                                          <p:val>
                                            <p:strVal val="hidden"/>
                                          </p:val>
                                        </p:tav>
                                        <p:tav tm="50000">
                                          <p:val>
                                            <p:strVal val="visible"/>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2000"/>
                                        <p:tgtEl>
                                          <p:spTgt spid="7"/>
                                        </p:tgtEl>
                                      </p:cBhvr>
                                    </p:animEffect>
                                  </p:childTnLst>
                                </p:cTn>
                              </p:par>
                            </p:childTnLst>
                          </p:cTn>
                        </p:par>
                      </p:childTnLst>
                    </p:cTn>
                  </p:par>
                </p:childTnLst>
              </p:cTn>
              <p:nextCondLst>
                <p:cond evt="onClick" delay="0">
                  <p:tgtEl>
                    <p:spTgt spid="20"/>
                  </p:tgtEl>
                </p:cond>
              </p:nextCondLst>
            </p:seq>
          </p:childTnLst>
        </p:cTn>
      </p:par>
    </p:tnLst>
    <p:bldLst>
      <p:bldP spid="20" grpId="0" animBg="1"/>
      <p:bldP spid="21" grpId="0" animBg="1"/>
      <p:bldP spid="22" grpId="0" animBg="1"/>
      <p:bldP spid="23" grpId="0" animBg="1"/>
      <p:bldP spid="7"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27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395536" y="332656"/>
            <a:ext cx="8496943" cy="707886"/>
          </a:xfrm>
          <a:prstGeom prst="rect">
            <a:avLst/>
          </a:prstGeom>
          <a:noFill/>
        </p:spPr>
        <p:txBody>
          <a:bodyPr wrap="square" lIns="91440" tIns="45720" rIns="91440" bIns="45720">
            <a:spAutoFit/>
          </a:bodyPr>
          <a:lstStyle/>
          <a:p>
            <a:pPr algn="ctr"/>
            <a:r>
              <a:rPr lang="ru-RU"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Выбери зимние виды спорта</a:t>
            </a:r>
            <a:endParaRPr lang="ru-RU"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9" name="волейбол"/>
          <p:cNvSpPr/>
          <p:nvPr/>
        </p:nvSpPr>
        <p:spPr>
          <a:xfrm>
            <a:off x="611560" y="1268760"/>
            <a:ext cx="2520280" cy="2304256"/>
          </a:xfrm>
          <a:prstGeom prst="round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хоккей"/>
          <p:cNvSpPr/>
          <p:nvPr/>
        </p:nvSpPr>
        <p:spPr>
          <a:xfrm>
            <a:off x="3563888" y="3861048"/>
            <a:ext cx="2520280" cy="2304256"/>
          </a:xfrm>
          <a:prstGeom prst="round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Теннис"/>
          <p:cNvSpPr/>
          <p:nvPr/>
        </p:nvSpPr>
        <p:spPr>
          <a:xfrm>
            <a:off x="3563888" y="1268760"/>
            <a:ext cx="2520280" cy="2304256"/>
          </a:xfrm>
          <a:prstGeom prst="round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лалом"/>
          <p:cNvSpPr/>
          <p:nvPr/>
        </p:nvSpPr>
        <p:spPr>
          <a:xfrm>
            <a:off x="683568" y="3933056"/>
            <a:ext cx="2520280" cy="2304256"/>
          </a:xfrm>
          <a:prstGeom prst="roundRect">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коньки"/>
          <p:cNvSpPr/>
          <p:nvPr/>
        </p:nvSpPr>
        <p:spPr>
          <a:xfrm>
            <a:off x="6372200" y="1268760"/>
            <a:ext cx="2520280" cy="2304256"/>
          </a:xfrm>
          <a:prstGeom prst="roundRect">
            <a:avLst/>
          </a:prstGeom>
          <a:blipFill>
            <a:blip r:embed="rId7"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гребля"/>
          <p:cNvSpPr/>
          <p:nvPr/>
        </p:nvSpPr>
        <p:spPr>
          <a:xfrm>
            <a:off x="6444208" y="3789040"/>
            <a:ext cx="2520280" cy="2304256"/>
          </a:xfrm>
          <a:prstGeom prst="roundRect">
            <a:avLst/>
          </a:prstGeom>
          <a:blipFill>
            <a:blip r:embed="rId8"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9" restart="whenNotActive" fill="hold" evtFilter="cancelBubble" nodeType="interactiveSeq">
                <p:stCondLst>
                  <p:cond evt="onClick" delay="0">
                    <p:tgtEl>
                      <p:spTgt spid="17"/>
                    </p:tgtEl>
                  </p:cond>
                </p:stCondLst>
                <p:endSync evt="end" delay="0">
                  <p:rtn val="all"/>
                </p:endSync>
                <p:childTnLst>
                  <p:par>
                    <p:cTn id="20" fill="hold">
                      <p:stCondLst>
                        <p:cond delay="0"/>
                      </p:stCondLst>
                      <p:childTnLst>
                        <p:par>
                          <p:cTn id="21" fill="hold">
                            <p:stCondLst>
                              <p:cond delay="0"/>
                            </p:stCondLst>
                            <p:childTnLst>
                              <p:par>
                                <p:cTn id="22" presetID="35" presetClass="emph" presetSubtype="0" fill="hold" grpId="0" nodeType="afterEffect">
                                  <p:stCondLst>
                                    <p:cond delay="0"/>
                                  </p:stCondLst>
                                  <p:childTnLst>
                                    <p:anim calcmode="discrete" valueType="str">
                                      <p:cBhvr>
                                        <p:cTn id="23" dur="2000" fill="hold"/>
                                        <p:tgtEl>
                                          <p:spTgt spid="17"/>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17"/>
                  </p:tgtEl>
                </p:cond>
              </p:nextCondLst>
            </p:seq>
            <p:seq concurrent="1" nextAc="seek">
              <p:cTn id="24" restart="whenNotActive" fill="hold" evtFilter="cancelBubble" nodeType="interactiveSeq">
                <p:stCondLst>
                  <p:cond evt="onClick" delay="0">
                    <p:tgtEl>
                      <p:spTgt spid="16"/>
                    </p:tgtEl>
                  </p:cond>
                </p:stCondLst>
                <p:endSync evt="end" delay="0">
                  <p:rtn val="all"/>
                </p:endSync>
                <p:childTnLst>
                  <p:par>
                    <p:cTn id="25" fill="hold">
                      <p:stCondLst>
                        <p:cond delay="0"/>
                      </p:stCondLst>
                      <p:childTnLst>
                        <p:par>
                          <p:cTn id="26" fill="hold">
                            <p:stCondLst>
                              <p:cond delay="0"/>
                            </p:stCondLst>
                            <p:childTnLst>
                              <p:par>
                                <p:cTn id="27" presetID="35" presetClass="emph" presetSubtype="0" fill="hold" grpId="0" nodeType="clickEffect">
                                  <p:stCondLst>
                                    <p:cond delay="0"/>
                                  </p:stCondLst>
                                  <p:childTnLst>
                                    <p:anim calcmode="discrete" valueType="str">
                                      <p:cBhvr>
                                        <p:cTn id="28" dur="2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16"/>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35" presetClass="emph" presetSubtype="0" fill="hold" grpId="0" nodeType="withEffect">
                                  <p:stCondLst>
                                    <p:cond delay="0"/>
                                  </p:stCondLst>
                                  <p:childTnLst>
                                    <p:anim calcmode="discrete" valueType="str">
                                      <p:cBhvr>
                                        <p:cTn id="33" dur="2000" fill="hold"/>
                                        <p:tgtEl>
                                          <p:spTgt spid="14"/>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8"/>
                    </p:tgtEl>
                  </p:cond>
                </p:stCondLst>
                <p:endSync evt="end" delay="0">
                  <p:rtn val="all"/>
                </p:endSync>
                <p:childTnLst>
                  <p:par>
                    <p:cTn id="35" fill="hold">
                      <p:stCondLst>
                        <p:cond delay="0"/>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2" grpId="0"/>
      <p:bldP spid="9" grpId="0" animBg="1"/>
      <p:bldP spid="14" grpId="0" animBg="1"/>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2700000" scaled="0"/>
        </a:gradFill>
        <a:effectLst/>
      </p:bgPr>
    </p:bg>
    <p:spTree>
      <p:nvGrpSpPr>
        <p:cNvPr id="1" name=""/>
        <p:cNvGrpSpPr/>
        <p:nvPr/>
      </p:nvGrpSpPr>
      <p:grpSpPr>
        <a:xfrm>
          <a:off x="0" y="0"/>
          <a:ext cx="0" cy="0"/>
          <a:chOff x="0" y="0"/>
          <a:chExt cx="0" cy="0"/>
        </a:xfrm>
      </p:grpSpPr>
      <p:sp>
        <p:nvSpPr>
          <p:cNvPr id="3" name="Прямоугольник 2"/>
          <p:cNvSpPr/>
          <p:nvPr/>
        </p:nvSpPr>
        <p:spPr>
          <a:xfrm>
            <a:off x="683568" y="404664"/>
            <a:ext cx="7992888" cy="707886"/>
          </a:xfrm>
          <a:prstGeom prst="rect">
            <a:avLst/>
          </a:prstGeom>
          <a:noFill/>
        </p:spPr>
        <p:txBody>
          <a:bodyPr wrap="square" lIns="91440" tIns="45720" rIns="91440" bIns="45720">
            <a:spAutoFit/>
          </a:bodyPr>
          <a:lstStyle/>
          <a:p>
            <a:pPr algn="ctr"/>
            <a:r>
              <a:rPr lang="ru-RU" sz="4000" b="1" cap="none" spc="0" dirty="0" smtClean="0">
                <a:ln w="1905"/>
                <a:solidFill>
                  <a:srgbClr val="FFFF00"/>
                </a:solidFill>
                <a:effectLst>
                  <a:innerShdw blurRad="69850" dist="43180" dir="5400000">
                    <a:srgbClr val="000000">
                      <a:alpha val="65000"/>
                    </a:srgbClr>
                  </a:innerShdw>
                </a:effectLst>
              </a:rPr>
              <a:t>Выбери летние виды спорта</a:t>
            </a:r>
            <a:endParaRPr lang="ru-RU" sz="4000" b="1" cap="none" spc="0" dirty="0">
              <a:ln w="1905"/>
              <a:solidFill>
                <a:srgbClr val="FFFF00"/>
              </a:solidFill>
              <a:effectLst>
                <a:innerShdw blurRad="69850" dist="43180" dir="5400000">
                  <a:srgbClr val="000000">
                    <a:alpha val="65000"/>
                  </a:srgbClr>
                </a:innerShdw>
              </a:effectLst>
            </a:endParaRPr>
          </a:p>
        </p:txBody>
      </p:sp>
      <p:sp>
        <p:nvSpPr>
          <p:cNvPr id="10" name="баскетбол"/>
          <p:cNvSpPr/>
          <p:nvPr/>
        </p:nvSpPr>
        <p:spPr>
          <a:xfrm>
            <a:off x="323528" y="1340768"/>
            <a:ext cx="2520280" cy="2304256"/>
          </a:xfrm>
          <a:prstGeom prst="round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бобслей"/>
          <p:cNvSpPr/>
          <p:nvPr/>
        </p:nvSpPr>
        <p:spPr>
          <a:xfrm>
            <a:off x="6156176" y="1340768"/>
            <a:ext cx="2520280" cy="2304256"/>
          </a:xfrm>
          <a:prstGeom prst="round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лыжи"/>
          <p:cNvSpPr/>
          <p:nvPr/>
        </p:nvSpPr>
        <p:spPr>
          <a:xfrm>
            <a:off x="3203848" y="1340768"/>
            <a:ext cx="2520280" cy="2304256"/>
          </a:xfrm>
          <a:prstGeom prst="round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фигур."/>
          <p:cNvSpPr/>
          <p:nvPr/>
        </p:nvSpPr>
        <p:spPr>
          <a:xfrm>
            <a:off x="323528" y="3861048"/>
            <a:ext cx="2520280" cy="2304256"/>
          </a:xfrm>
          <a:prstGeom prst="roundRect">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лавание"/>
          <p:cNvSpPr/>
          <p:nvPr/>
        </p:nvSpPr>
        <p:spPr>
          <a:xfrm>
            <a:off x="3275856" y="3933056"/>
            <a:ext cx="2520280" cy="2304256"/>
          </a:xfrm>
          <a:prstGeom prst="roundRect">
            <a:avLst/>
          </a:prstGeom>
          <a:blipFill>
            <a:blip r:embed="rId7"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велосипед"/>
          <p:cNvSpPr/>
          <p:nvPr/>
        </p:nvSpPr>
        <p:spPr>
          <a:xfrm>
            <a:off x="6228184" y="3933056"/>
            <a:ext cx="2520280" cy="2304256"/>
          </a:xfrm>
          <a:prstGeom prst="roundRect">
            <a:avLst/>
          </a:prstGeom>
          <a:blipFill>
            <a:blip r:embed="rId8"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35" presetClass="emph" presetSubtype="0" fill="hold" grpId="0" nodeType="afterEffect">
                                  <p:stCondLst>
                                    <p:cond delay="0"/>
                                  </p:stCondLst>
                                  <p:childTnLst>
                                    <p:anim calcmode="discrete" valueType="str">
                                      <p:cBhvr>
                                        <p:cTn id="13" dur="2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9" restart="whenNotActive" fill="hold" evtFilter="cancelBubble" nodeType="interactiveSeq">
                <p:stCondLst>
                  <p:cond evt="onClick" delay="0">
                    <p:tgtEl>
                      <p:spTgt spid="11"/>
                    </p:tgtEl>
                  </p:cond>
                </p:stCondLst>
                <p:endSync evt="end" delay="0">
                  <p:rtn val="all"/>
                </p:endSync>
                <p:childTnLst>
                  <p:par>
                    <p:cTn id="20" fill="hold">
                      <p:stCondLst>
                        <p:cond delay="0"/>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3"/>
                    </p:tgtEl>
                  </p:cond>
                </p:stCondLst>
                <p:endSync evt="end" delay="0">
                  <p:rtn val="all"/>
                </p:endSync>
                <p:childTnLst>
                  <p:par>
                    <p:cTn id="25" fill="hold">
                      <p:stCondLst>
                        <p:cond delay="0"/>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35" presetClass="emph" presetSubtype="0" fill="hold" grpId="0" nodeType="clickEffect">
                                  <p:stCondLst>
                                    <p:cond delay="0"/>
                                  </p:stCondLst>
                                  <p:childTnLst>
                                    <p:anim calcmode="discrete" valueType="str">
                                      <p:cBhvr>
                                        <p:cTn id="33" dur="2000" fill="hold"/>
                                        <p:tgtEl>
                                          <p:spTgt spid="14"/>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35" presetClass="emph" presetSubtype="0" fill="hold" grpId="0" nodeType="clickEffect">
                                  <p:stCondLst>
                                    <p:cond delay="0"/>
                                  </p:stCondLst>
                                  <p:childTnLst>
                                    <p:anim calcmode="discrete" valueType="str">
                                      <p:cBhvr>
                                        <p:cTn id="38" dur="2000" fill="hold"/>
                                        <p:tgtEl>
                                          <p:spTgt spid="15"/>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15"/>
                  </p:tgtEl>
                </p:cond>
              </p:nextCondLst>
            </p:seq>
          </p:childTnLst>
        </p:cTn>
      </p:par>
    </p:tnLst>
    <p:bldLst>
      <p:bldP spid="3" grpId="0"/>
      <p:bldP spid="10" grpId="0" animBg="1"/>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2700000" scaled="0"/>
        </a:gradFill>
        <a:effectLst/>
      </p:bgPr>
    </p:bg>
    <p:spTree>
      <p:nvGrpSpPr>
        <p:cNvPr id="1" name=""/>
        <p:cNvGrpSpPr/>
        <p:nvPr/>
      </p:nvGrpSpPr>
      <p:grpSpPr>
        <a:xfrm>
          <a:off x="0" y="0"/>
          <a:ext cx="0" cy="0"/>
          <a:chOff x="0" y="0"/>
          <a:chExt cx="0" cy="0"/>
        </a:xfrm>
      </p:grpSpPr>
      <p:pic>
        <p:nvPicPr>
          <p:cNvPr id="22530" name="Picture 2" descr="&amp;mcy;&amp;ocy;&amp;lcy;&amp;ocy;&amp;dcy;&amp;tscy;&amp;ycy; &amp;tcy;&amp;acy;&amp;kcy; &amp;dcy;&amp;iecy;&amp;rcy;&amp;zhcy;&amp;acy;&amp;tcy;&amp;softcy; - &amp;Tcy;&amp;acy;&amp;mcy;&amp;acy;&amp;rcy;&amp;acy; &amp;YUcy;&amp;rcy;&amp;softcy;&amp;iecy;&amp;vcy;&amp;ncy;&amp;acy; &amp;Gcy;&amp;rcy;&amp;iecy;&amp;chcy;&amp;ucy;&amp;shcy;&amp;ncy;&amp;icy;&amp;kcy;&amp;ocy;&amp;vcy;&amp;acy;"/>
          <p:cNvPicPr>
            <a:picLocks noChangeAspect="1" noChangeArrowheads="1" noCrop="1"/>
          </p:cNvPicPr>
          <p:nvPr/>
        </p:nvPicPr>
        <p:blipFill>
          <a:blip r:embed="rId2" cstate="print"/>
          <a:srcRect/>
          <a:stretch>
            <a:fillRect/>
          </a:stretch>
        </p:blipFill>
        <p:spPr bwMode="auto">
          <a:xfrm>
            <a:off x="899592" y="764704"/>
            <a:ext cx="7056784" cy="446449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3923928" y="980728"/>
            <a:ext cx="184731" cy="369332"/>
          </a:xfrm>
          <a:prstGeom prst="rect">
            <a:avLst/>
          </a:prstGeom>
          <a:noFill/>
        </p:spPr>
        <p:txBody>
          <a:bodyPr wrap="none" rtlCol="0">
            <a:spAutoFit/>
          </a:bodyPr>
          <a:lstStyle/>
          <a:p>
            <a:endParaRPr lang="ru-RU" dirty="0"/>
          </a:p>
        </p:txBody>
      </p:sp>
      <p:sp>
        <p:nvSpPr>
          <p:cNvPr id="5" name="TextBox 4"/>
          <p:cNvSpPr txBox="1"/>
          <p:nvPr/>
        </p:nvSpPr>
        <p:spPr>
          <a:xfrm>
            <a:off x="323528" y="1844824"/>
            <a:ext cx="8496944" cy="4385816"/>
          </a:xfrm>
          <a:prstGeom prst="rect">
            <a:avLst/>
          </a:prstGeom>
          <a:noFill/>
        </p:spPr>
        <p:txBody>
          <a:bodyPr wrap="square" rtlCol="0">
            <a:spAutoFit/>
          </a:bodyPr>
          <a:lstStyle/>
          <a:p>
            <a:pPr>
              <a:lnSpc>
                <a:spcPct val="150000"/>
              </a:lnSpc>
            </a:pPr>
            <a:r>
              <a:rPr lang="ru-RU" b="1" i="1" dirty="0" smtClean="0">
                <a:solidFill>
                  <a:srgbClr val="002060"/>
                </a:solidFill>
                <a:latin typeface="Arial" pitchFamily="34" charset="0"/>
                <a:cs typeface="Arial" pitchFamily="34" charset="0"/>
              </a:rPr>
              <a:t>Программные задачи:</a:t>
            </a:r>
          </a:p>
          <a:p>
            <a:pPr>
              <a:lnSpc>
                <a:spcPct val="150000"/>
              </a:lnSpc>
            </a:pPr>
            <a:endParaRPr lang="ru-RU" b="1" i="1" dirty="0" smtClean="0">
              <a:solidFill>
                <a:srgbClr val="002060"/>
              </a:solidFill>
              <a:latin typeface="Arial" pitchFamily="34" charset="0"/>
              <a:cs typeface="Arial" pitchFamily="34" charset="0"/>
            </a:endParaRPr>
          </a:p>
          <a:p>
            <a:pPr>
              <a:lnSpc>
                <a:spcPct val="150000"/>
              </a:lnSpc>
            </a:pPr>
            <a:r>
              <a:rPr lang="ru-RU" b="1" dirty="0" smtClean="0">
                <a:solidFill>
                  <a:srgbClr val="002060"/>
                </a:solidFill>
                <a:latin typeface="Arial" pitchFamily="34" charset="0"/>
                <a:cs typeface="Arial" pitchFamily="34" charset="0"/>
              </a:rPr>
              <a:t>Расширить знания детей о  различных видах спорта.</a:t>
            </a:r>
          </a:p>
          <a:p>
            <a:pPr>
              <a:lnSpc>
                <a:spcPct val="150000"/>
              </a:lnSpc>
            </a:pPr>
            <a:r>
              <a:rPr lang="ru-RU" b="1" dirty="0" smtClean="0">
                <a:solidFill>
                  <a:srgbClr val="002060"/>
                </a:solidFill>
                <a:latin typeface="Arial" pitchFamily="34" charset="0"/>
                <a:cs typeface="Arial" pitchFamily="34" charset="0"/>
              </a:rPr>
              <a:t>Учить детей классифицировать виды спорта  на  летние  и  зимние.</a:t>
            </a:r>
          </a:p>
          <a:p>
            <a:pPr>
              <a:lnSpc>
                <a:spcPct val="150000"/>
              </a:lnSpc>
            </a:pPr>
            <a:r>
              <a:rPr lang="ru-RU" b="1" dirty="0" smtClean="0">
                <a:solidFill>
                  <a:srgbClr val="002060"/>
                </a:solidFill>
                <a:latin typeface="Arial" pitchFamily="34" charset="0"/>
                <a:cs typeface="Arial" pitchFamily="34" charset="0"/>
              </a:rPr>
              <a:t>Развивать мышление, воображение, речь, память. </a:t>
            </a:r>
          </a:p>
          <a:p>
            <a:pPr>
              <a:lnSpc>
                <a:spcPct val="150000"/>
              </a:lnSpc>
            </a:pPr>
            <a:r>
              <a:rPr lang="ru-RU" b="1" dirty="0" smtClean="0">
                <a:solidFill>
                  <a:srgbClr val="002060"/>
                </a:solidFill>
                <a:latin typeface="Arial" pitchFamily="34" charset="0"/>
                <a:cs typeface="Arial" pitchFamily="34" charset="0"/>
              </a:rPr>
              <a:t> Формировать положительную  мотивации  и приобщение  к здоровому образу жизни.</a:t>
            </a:r>
          </a:p>
          <a:p>
            <a:pPr>
              <a:lnSpc>
                <a:spcPct val="150000"/>
              </a:lnSpc>
            </a:pPr>
            <a:r>
              <a:rPr lang="ru-RU" b="1" dirty="0" smtClean="0">
                <a:solidFill>
                  <a:srgbClr val="002060"/>
                </a:solidFill>
                <a:latin typeface="Arial" pitchFamily="34" charset="0"/>
                <a:cs typeface="Arial" pitchFamily="34" charset="0"/>
              </a:rPr>
              <a:t>Воспитывать интерес детей к игровой деятельности  с использованием ИКТ</a:t>
            </a:r>
            <a:r>
              <a:rPr lang="ru-RU" dirty="0" smtClean="0">
                <a:solidFill>
                  <a:srgbClr val="002060"/>
                </a:solidFill>
                <a:latin typeface="Arial" pitchFamily="34" charset="0"/>
                <a:cs typeface="Arial" pitchFamily="34" charset="0"/>
              </a:rPr>
              <a:t>.</a:t>
            </a:r>
          </a:p>
          <a:p>
            <a:endParaRPr lang="ru-RU" dirty="0" smtClean="0"/>
          </a:p>
          <a:p>
            <a:endParaRPr lang="ru-RU" dirty="0"/>
          </a:p>
        </p:txBody>
      </p:sp>
      <p:sp>
        <p:nvSpPr>
          <p:cNvPr id="6" name="TextBox 5"/>
          <p:cNvSpPr txBox="1"/>
          <p:nvPr/>
        </p:nvSpPr>
        <p:spPr>
          <a:xfrm>
            <a:off x="1043608" y="476672"/>
            <a:ext cx="7206630" cy="958660"/>
          </a:xfrm>
          <a:prstGeom prst="rect">
            <a:avLst/>
          </a:prstGeom>
          <a:noFill/>
        </p:spPr>
        <p:txBody>
          <a:bodyPr wrap="square" rtlCol="0">
            <a:spAutoFit/>
          </a:bodyPr>
          <a:lstStyle/>
          <a:p>
            <a:pPr algn="ctr">
              <a:lnSpc>
                <a:spcPct val="150000"/>
              </a:lnSpc>
            </a:pPr>
            <a:r>
              <a:rPr lang="ru-RU" sz="2000" b="1" dirty="0" smtClean="0">
                <a:solidFill>
                  <a:srgbClr val="002060"/>
                </a:solidFill>
                <a:latin typeface="Arial" pitchFamily="34" charset="0"/>
                <a:cs typeface="Arial" pitchFamily="34" charset="0"/>
              </a:rPr>
              <a:t>Дидактическая игра « Знатоки спорта» </a:t>
            </a:r>
          </a:p>
          <a:p>
            <a:pPr algn="ctr">
              <a:lnSpc>
                <a:spcPct val="150000"/>
              </a:lnSpc>
            </a:pPr>
            <a:r>
              <a:rPr lang="ru-RU" sz="2000" b="1" dirty="0" smtClean="0">
                <a:solidFill>
                  <a:srgbClr val="002060"/>
                </a:solidFill>
                <a:latin typeface="Arial" pitchFamily="34" charset="0"/>
                <a:cs typeface="Arial" pitchFamily="34" charset="0"/>
              </a:rPr>
              <a:t>для детей старшего дошкольного возраста.</a:t>
            </a:r>
            <a:endParaRPr lang="ru-RU" sz="2000" b="1" dirty="0">
              <a:solidFill>
                <a:srgbClr val="002060"/>
              </a:solidFill>
              <a:latin typeface="Arial" pitchFamily="34" charset="0"/>
              <a:cs typeface="Arial" pitchFamily="34" charset="0"/>
            </a:endParaRPr>
          </a:p>
        </p:txBody>
      </p:sp>
    </p:spTree>
  </p:cSld>
  <p:clrMapOvr>
    <a:masterClrMapping/>
  </p:clrMapOvr>
  <p:transition spd="me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fltVal val="0"/>
                                          </p:val>
                                        </p:tav>
                                        <p:tav tm="100000">
                                          <p:val>
                                            <p:strVal val="#ppt_w"/>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2361555" y="476672"/>
            <a:ext cx="4420890" cy="923330"/>
          </a:xfrm>
          <a:prstGeom prst="rect">
            <a:avLst/>
          </a:prstGeom>
          <a:noFill/>
        </p:spPr>
        <p:txBody>
          <a:bodyPr wrap="square" lIns="91440" tIns="45720" rIns="91440" bIns="45720">
            <a:spAutoFit/>
          </a:bodyPr>
          <a:lstStyle/>
          <a:p>
            <a:pPr algn="ctr"/>
            <a:r>
              <a:rPr lang="ru-RU"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endParaRPr lang="ru-RU"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4" name="Прямоугольник 3"/>
          <p:cNvSpPr/>
          <p:nvPr/>
        </p:nvSpPr>
        <p:spPr>
          <a:xfrm>
            <a:off x="251520" y="404664"/>
            <a:ext cx="8568952" cy="7940635"/>
          </a:xfrm>
          <a:prstGeom prst="rect">
            <a:avLst/>
          </a:prstGeom>
        </p:spPr>
        <p:txBody>
          <a:bodyPr wrap="square">
            <a:spAutoFit/>
          </a:bodyPr>
          <a:lstStyle/>
          <a:p>
            <a:pPr>
              <a:lnSpc>
                <a:spcPct val="150000"/>
              </a:lnSpc>
            </a:pPr>
            <a:r>
              <a:rPr lang="ru-RU" sz="1600" b="1" dirty="0" smtClean="0">
                <a:solidFill>
                  <a:srgbClr val="002060"/>
                </a:solidFill>
                <a:latin typeface="Arial" pitchFamily="34" charset="0"/>
                <a:cs typeface="Arial" pitchFamily="34" charset="0"/>
              </a:rPr>
              <a:t>Ход игры:</a:t>
            </a:r>
          </a:p>
          <a:p>
            <a:pPr>
              <a:lnSpc>
                <a:spcPct val="150000"/>
              </a:lnSpc>
            </a:pPr>
            <a:r>
              <a:rPr lang="ru-RU" sz="1400" b="1" i="1" dirty="0" smtClean="0">
                <a:solidFill>
                  <a:srgbClr val="C00000"/>
                </a:solidFill>
                <a:latin typeface="Arial" pitchFamily="34" charset="0"/>
                <a:cs typeface="Arial" pitchFamily="34" charset="0"/>
              </a:rPr>
              <a:t>Слайд 5 – 10 « Отгадай виды спорта»</a:t>
            </a:r>
          </a:p>
          <a:p>
            <a:pPr>
              <a:lnSpc>
                <a:spcPct val="150000"/>
              </a:lnSpc>
            </a:pPr>
            <a:r>
              <a:rPr lang="ru-RU" sz="1400" b="1" dirty="0" smtClean="0">
                <a:solidFill>
                  <a:srgbClr val="002060"/>
                </a:solidFill>
                <a:latin typeface="Arial" pitchFamily="34" charset="0"/>
                <a:cs typeface="Arial" pitchFamily="34" charset="0"/>
              </a:rPr>
              <a:t>Воспитатель загадывает загадку о видах спорта. Ребенок, угадав ответ, нажимает левой кнопкой мыши  на кнопку- </a:t>
            </a:r>
            <a:r>
              <a:rPr lang="ru-RU" sz="1400" b="1" dirty="0" err="1" smtClean="0">
                <a:solidFill>
                  <a:srgbClr val="002060"/>
                </a:solidFill>
                <a:latin typeface="Arial" pitchFamily="34" charset="0"/>
                <a:cs typeface="Arial" pitchFamily="34" charset="0"/>
              </a:rPr>
              <a:t>инстаграмму</a:t>
            </a:r>
            <a:r>
              <a:rPr lang="ru-RU" sz="1400" b="1" dirty="0" smtClean="0">
                <a:solidFill>
                  <a:srgbClr val="002060"/>
                </a:solidFill>
                <a:latin typeface="Arial" pitchFamily="34" charset="0"/>
                <a:cs typeface="Arial" pitchFamily="34" charset="0"/>
              </a:rPr>
              <a:t>, символизирующую данный вид спорта. При правильном ответе на слайде появляется картинка с изображением  угаданного вида спорта. Если ребенок ошибается, то кнопка- </a:t>
            </a:r>
            <a:r>
              <a:rPr lang="ru-RU" sz="1400" b="1" dirty="0" err="1" smtClean="0">
                <a:solidFill>
                  <a:srgbClr val="002060"/>
                </a:solidFill>
                <a:latin typeface="Arial" pitchFamily="34" charset="0"/>
                <a:cs typeface="Arial" pitchFamily="34" charset="0"/>
              </a:rPr>
              <a:t>инстаграмма</a:t>
            </a:r>
            <a:r>
              <a:rPr lang="ru-RU" sz="1400" b="1" dirty="0" smtClean="0">
                <a:solidFill>
                  <a:srgbClr val="002060"/>
                </a:solidFill>
                <a:latin typeface="Arial" pitchFamily="34" charset="0"/>
                <a:cs typeface="Arial" pitchFamily="34" charset="0"/>
              </a:rPr>
              <a:t> исчезает.  Предложить ребенку подумать и исправить ошибку.</a:t>
            </a:r>
          </a:p>
          <a:p>
            <a:pPr>
              <a:lnSpc>
                <a:spcPct val="150000"/>
              </a:lnSpc>
            </a:pPr>
            <a:r>
              <a:rPr lang="ru-RU" sz="1400" b="1" i="1" dirty="0" smtClean="0">
                <a:solidFill>
                  <a:srgbClr val="C00000"/>
                </a:solidFill>
                <a:latin typeface="Arial" pitchFamily="34" charset="0"/>
                <a:cs typeface="Arial" pitchFamily="34" charset="0"/>
              </a:rPr>
              <a:t>Слайд 12 « Выбери зимние виды спорта»</a:t>
            </a:r>
          </a:p>
          <a:p>
            <a:pPr>
              <a:lnSpc>
                <a:spcPct val="150000"/>
              </a:lnSpc>
            </a:pPr>
            <a:r>
              <a:rPr lang="ru-RU" sz="1400" b="1" dirty="0" smtClean="0">
                <a:solidFill>
                  <a:srgbClr val="002060"/>
                </a:solidFill>
                <a:latin typeface="Arial" pitchFamily="34" charset="0"/>
                <a:cs typeface="Arial" pitchFamily="34" charset="0"/>
              </a:rPr>
              <a:t>Из предложенных на слайде  изображений выбрать зимние виды спорта. При   правильном выборе картинка с зимними видами спорта  мигает и остается на слайде.  Затем  предложить ребенку убрать лишнюю картинку. Ребенок нажимает левой кнопкой мыши на лишнюю картинку, изображение исчезает  со слайда. По окончании задания на слайде остаются  зимние виды спорта. Предложить ребенку назвать зимние виды спорта.</a:t>
            </a:r>
          </a:p>
          <a:p>
            <a:pPr>
              <a:lnSpc>
                <a:spcPct val="150000"/>
              </a:lnSpc>
            </a:pPr>
            <a:r>
              <a:rPr lang="ru-RU" sz="1400" b="1" dirty="0" smtClean="0">
                <a:solidFill>
                  <a:srgbClr val="002060"/>
                </a:solidFill>
                <a:latin typeface="Arial" pitchFamily="34" charset="0"/>
                <a:cs typeface="Arial" pitchFamily="34" charset="0"/>
              </a:rPr>
              <a:t> </a:t>
            </a:r>
            <a:r>
              <a:rPr lang="ru-RU" sz="1400" b="1" i="1" dirty="0" smtClean="0">
                <a:solidFill>
                  <a:srgbClr val="C00000"/>
                </a:solidFill>
                <a:latin typeface="Arial" pitchFamily="34" charset="0"/>
                <a:cs typeface="Arial" pitchFamily="34" charset="0"/>
              </a:rPr>
              <a:t>Слайд 13. « Выбери летние виды спорта»</a:t>
            </a:r>
          </a:p>
          <a:p>
            <a:pPr>
              <a:lnSpc>
                <a:spcPct val="150000"/>
              </a:lnSpc>
            </a:pPr>
            <a:r>
              <a:rPr lang="ru-RU" sz="1400" b="1" dirty="0" smtClean="0">
                <a:solidFill>
                  <a:srgbClr val="002060"/>
                </a:solidFill>
                <a:latin typeface="Arial" pitchFamily="34" charset="0"/>
                <a:cs typeface="Arial" pitchFamily="34" charset="0"/>
              </a:rPr>
              <a:t>Из предложенных на слайде изображений выбрать летние виды спорта. При правильном выборе картинка с летними видами спорта мигает и остается на слайде. Ребенок нажимает левой кнопкой мыши на лишнюю картинку, изображение зимних  видов спорта исчезает со слайда. По окончании задания на слайде остаются и  летние виды спорта. Предложить ребенку назвать  летние виды спорта.</a:t>
            </a:r>
          </a:p>
          <a:p>
            <a:pPr>
              <a:lnSpc>
                <a:spcPct val="150000"/>
              </a:lnSpc>
            </a:pPr>
            <a:endParaRPr lang="ru-RU" b="1" dirty="0" smtClean="0">
              <a:solidFill>
                <a:srgbClr val="002060"/>
              </a:solidFill>
              <a:latin typeface="Arial" pitchFamily="34" charset="0"/>
              <a:cs typeface="Arial" pitchFamily="34" charset="0"/>
            </a:endParaRPr>
          </a:p>
          <a:p>
            <a:pPr>
              <a:lnSpc>
                <a:spcPct val="150000"/>
              </a:lnSpc>
            </a:pPr>
            <a:endParaRPr lang="ru-RU" b="1" dirty="0" smtClean="0">
              <a:solidFill>
                <a:srgbClr val="002060"/>
              </a:solidFill>
              <a:latin typeface="Arial" pitchFamily="34" charset="0"/>
              <a:cs typeface="Arial" pitchFamily="34" charset="0"/>
            </a:endParaRPr>
          </a:p>
          <a:p>
            <a:pPr>
              <a:lnSpc>
                <a:spcPct val="150000"/>
              </a:lnSpc>
            </a:pPr>
            <a:endParaRPr lang="ru-RU" b="1" dirty="0" smtClean="0">
              <a:solidFill>
                <a:srgbClr val="002060"/>
              </a:solidFill>
              <a:latin typeface="Arial" pitchFamily="34" charset="0"/>
              <a:cs typeface="Arial" pitchFamily="34" charset="0"/>
            </a:endParaRPr>
          </a:p>
          <a:p>
            <a:pPr>
              <a:lnSpc>
                <a:spcPct val="150000"/>
              </a:lnSpc>
            </a:pPr>
            <a:endParaRPr lang="ru-RU" b="1" dirty="0" smtClean="0">
              <a:solidFill>
                <a:srgbClr val="002060"/>
              </a:solidFill>
              <a:latin typeface="Arial" pitchFamily="34" charset="0"/>
              <a:cs typeface="Arial" pitchFamily="34" charset="0"/>
            </a:endParaRPr>
          </a:p>
        </p:txBody>
      </p:sp>
    </p:spTree>
  </p:cSld>
  <p:clrMapOvr>
    <a:masterClrMapping/>
  </p:clrMapOvr>
  <p:transition>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p:cTn id="11"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2" dur="2000" fill="hold"/>
                                        <p:tgtEl>
                                          <p:spTgt spid="4">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6" dur="2000" fill="hold"/>
                                        <p:tgtEl>
                                          <p:spTgt spid="4">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p:cTn id="19" dur="2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0" dur="2000" fill="hold"/>
                                        <p:tgtEl>
                                          <p:spTgt spid="4">
                                            <p:txEl>
                                              <p:pRg st="3" end="3"/>
                                            </p:txEl>
                                          </p:spTgt>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p:cTn id="23" dur="2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4" dur="2000" fill="hold"/>
                                        <p:tgtEl>
                                          <p:spTgt spid="4">
                                            <p:txEl>
                                              <p:pRg st="4" end="4"/>
                                            </p:txEl>
                                          </p:spTgt>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p:cTn id="27" dur="2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8" dur="2000" fill="hold"/>
                                        <p:tgtEl>
                                          <p:spTgt spid="4">
                                            <p:txEl>
                                              <p:pRg st="5" end="5"/>
                                            </p:txEl>
                                          </p:spTgt>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p:cTn id="31" dur="2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2" dur="2000" fill="hold"/>
                                        <p:tgtEl>
                                          <p:spTgt spid="4">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39999">
              <a:srgbClr val="85C2FF"/>
            </a:gs>
            <a:gs pos="70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3" name="Овал 2"/>
          <p:cNvSpPr/>
          <p:nvPr/>
        </p:nvSpPr>
        <p:spPr>
          <a:xfrm>
            <a:off x="2771800" y="5085184"/>
            <a:ext cx="1152128" cy="1008112"/>
          </a:xfrm>
          <a:prstGeom prst="ellipse">
            <a:avLst/>
          </a:prstGeom>
          <a:blipFill>
            <a:blip r:embed="rId3" cstate="print"/>
            <a:stretch>
              <a:fillRect/>
            </a:stretch>
          </a:blip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683568" y="5013176"/>
            <a:ext cx="1152128" cy="1008112"/>
          </a:xfrm>
          <a:prstGeom prst="ellipse">
            <a:avLst/>
          </a:prstGeom>
          <a:blipFill>
            <a:blip r:embed="rId4" cstate="print"/>
            <a:stretch>
              <a:fillRect/>
            </a:stretch>
          </a:blip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конькобежец"/>
          <p:cNvSpPr/>
          <p:nvPr/>
        </p:nvSpPr>
        <p:spPr>
          <a:xfrm>
            <a:off x="5004048" y="5085184"/>
            <a:ext cx="1152128" cy="1008112"/>
          </a:xfrm>
          <a:prstGeom prst="ellipse">
            <a:avLst/>
          </a:prstGeom>
          <a:blipFill>
            <a:blip r:embed="rId5" cstate="print"/>
            <a:stretch>
              <a:fillRect/>
            </a:stretch>
          </a:blip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308304" y="5085184"/>
            <a:ext cx="1152128" cy="1008112"/>
          </a:xfrm>
          <a:prstGeom prst="ellipse">
            <a:avLst/>
          </a:prstGeom>
          <a:blipFill>
            <a:blip r:embed="rId6" cstate="print"/>
            <a:stretch>
              <a:fillRect/>
            </a:stretch>
          </a:blip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683568" y="1340768"/>
            <a:ext cx="4104456" cy="3312368"/>
          </a:xfrm>
          <a:prstGeom prst="roundRect">
            <a:avLst/>
          </a:prstGeom>
          <a:blipFill>
            <a:blip r:embed="rId7"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2" descr="79804430_SNEG.gif - &amp;Pcy;&amp;rcy;&amp;ocy;&amp;scy;&amp;mcy;&amp;ocy;&amp;tcy;&amp;rcy; &amp;kcy;&amp;acy;&amp;rcy;&amp;tcy;&amp;icy;&amp;ncy;&amp;kcy;&amp;icy; - &amp;KHcy;&amp;ocy;&amp;scy;&amp;tcy;&amp;icy;&amp;ncy;&amp;gcy; &amp;kcy;&amp;acy;&amp;rcy;&amp;tcy;&amp;icy;&amp;ncy;&amp;ocy;&amp;kcy; &amp;icy; &amp;icy;&amp;zcy;&amp;ocy;&amp;bcy;&amp;rcy;&amp;acy;&amp;zhcy;&amp;iecy;&amp;ncy;&amp;icy;&amp;jcy;"/>
          <p:cNvPicPr>
            <a:picLocks noChangeAspect="1" noChangeArrowheads="1" noCrop="1"/>
          </p:cNvPicPr>
          <p:nvPr/>
        </p:nvPicPr>
        <p:blipFill>
          <a:blip r:embed="rId8" cstate="print"/>
          <a:srcRect/>
          <a:stretch>
            <a:fillRect/>
          </a:stretch>
        </p:blipFill>
        <p:spPr bwMode="auto">
          <a:xfrm>
            <a:off x="179512" y="332656"/>
            <a:ext cx="1905000" cy="1194048"/>
          </a:xfrm>
          <a:prstGeom prst="rect">
            <a:avLst/>
          </a:prstGeom>
          <a:noFill/>
        </p:spPr>
      </p:pic>
      <p:pic>
        <p:nvPicPr>
          <p:cNvPr id="14" name="Picture 2" descr="79804430_SNEG.gif - &amp;Pcy;&amp;rcy;&amp;ocy;&amp;scy;&amp;mcy;&amp;ocy;&amp;tcy;&amp;rcy; &amp;kcy;&amp;acy;&amp;rcy;&amp;tcy;&amp;icy;&amp;ncy;&amp;kcy;&amp;icy; - &amp;KHcy;&amp;ocy;&amp;scy;&amp;tcy;&amp;icy;&amp;ncy;&amp;gcy; &amp;kcy;&amp;acy;&amp;rcy;&amp;tcy;&amp;icy;&amp;ncy;&amp;ocy;&amp;kcy; &amp;icy; &amp;icy;&amp;zcy;&amp;ocy;&amp;bcy;&amp;rcy;&amp;acy;&amp;zhcy;&amp;iecy;&amp;ncy;&amp;icy;&amp;jcy;"/>
          <p:cNvPicPr>
            <a:picLocks noChangeAspect="1" noChangeArrowheads="1" noCrop="1"/>
          </p:cNvPicPr>
          <p:nvPr/>
        </p:nvPicPr>
        <p:blipFill>
          <a:blip r:embed="rId8" cstate="print"/>
          <a:srcRect/>
          <a:stretch>
            <a:fillRect/>
          </a:stretch>
        </p:blipFill>
        <p:spPr bwMode="auto">
          <a:xfrm>
            <a:off x="5940152" y="3356992"/>
            <a:ext cx="1905000" cy="1194048"/>
          </a:xfrm>
          <a:prstGeom prst="rect">
            <a:avLst/>
          </a:prstGeom>
          <a:noFill/>
        </p:spPr>
      </p:pic>
      <p:pic>
        <p:nvPicPr>
          <p:cNvPr id="17" name="Picture 2" descr="79804430_SNEG.gif - &amp;Pcy;&amp;rcy;&amp;ocy;&amp;scy;&amp;mcy;&amp;ocy;&amp;tcy;&amp;rcy; &amp;kcy;&amp;acy;&amp;rcy;&amp;tcy;&amp;icy;&amp;ncy;&amp;kcy;&amp;icy; - &amp;KHcy;&amp;ocy;&amp;scy;&amp;tcy;&amp;icy;&amp;ncy;&amp;gcy; &amp;kcy;&amp;acy;&amp;rcy;&amp;tcy;&amp;icy;&amp;ncy;&amp;ocy;&amp;kcy; &amp;icy; &amp;icy;&amp;zcy;&amp;ocy;&amp;bcy;&amp;rcy;&amp;acy;&amp;zhcy;&amp;iecy;&amp;ncy;&amp;icy;&amp;jcy;"/>
          <p:cNvPicPr>
            <a:picLocks noChangeAspect="1" noChangeArrowheads="1" noCrop="1"/>
          </p:cNvPicPr>
          <p:nvPr/>
        </p:nvPicPr>
        <p:blipFill>
          <a:blip r:embed="rId8" cstate="print"/>
          <a:srcRect/>
          <a:stretch>
            <a:fillRect/>
          </a:stretch>
        </p:blipFill>
        <p:spPr bwMode="auto">
          <a:xfrm>
            <a:off x="6588224" y="692696"/>
            <a:ext cx="1905000" cy="1194048"/>
          </a:xfrm>
          <a:prstGeom prst="rect">
            <a:avLst/>
          </a:prstGeom>
          <a:noFill/>
        </p:spPr>
      </p:pic>
      <p:pic>
        <p:nvPicPr>
          <p:cNvPr id="18" name="Picture 2" descr="79804430_SNEG.gif - &amp;Pcy;&amp;rcy;&amp;ocy;&amp;scy;&amp;mcy;&amp;ocy;&amp;tcy;&amp;rcy; &amp;kcy;&amp;acy;&amp;rcy;&amp;tcy;&amp;icy;&amp;ncy;&amp;kcy;&amp;icy; - &amp;KHcy;&amp;ocy;&amp;scy;&amp;tcy;&amp;icy;&amp;ncy;&amp;gcy; &amp;kcy;&amp;acy;&amp;rcy;&amp;tcy;&amp;icy;&amp;ncy;&amp;ocy;&amp;kcy; &amp;icy; &amp;icy;&amp;zcy;&amp;ocy;&amp;bcy;&amp;rcy;&amp;acy;&amp;zhcy;&amp;iecy;&amp;ncy;&amp;icy;&amp;jcy;"/>
          <p:cNvPicPr>
            <a:picLocks noChangeAspect="1" noChangeArrowheads="1" noCrop="1"/>
          </p:cNvPicPr>
          <p:nvPr/>
        </p:nvPicPr>
        <p:blipFill>
          <a:blip r:embed="rId8" cstate="print"/>
          <a:srcRect/>
          <a:stretch>
            <a:fillRect/>
          </a:stretch>
        </p:blipFill>
        <p:spPr bwMode="auto">
          <a:xfrm>
            <a:off x="2915816" y="2060848"/>
            <a:ext cx="1905000" cy="1194048"/>
          </a:xfrm>
          <a:prstGeom prst="rect">
            <a:avLst/>
          </a:prstGeom>
          <a:noFill/>
        </p:spPr>
      </p:pic>
      <p:pic>
        <p:nvPicPr>
          <p:cNvPr id="19" name="Picture 2" descr="79804430_SNEG.gif - &amp;Pcy;&amp;rcy;&amp;ocy;&amp;scy;&amp;mcy;&amp;ocy;&amp;tcy;&amp;rcy; &amp;kcy;&amp;acy;&amp;rcy;&amp;tcy;&amp;icy;&amp;ncy;&amp;kcy;&amp;icy; - &amp;KHcy;&amp;ocy;&amp;scy;&amp;tcy;&amp;icy;&amp;ncy;&amp;gcy; &amp;kcy;&amp;acy;&amp;rcy;&amp;tcy;&amp;icy;&amp;ncy;&amp;ocy;&amp;kcy; &amp;icy; &amp;icy;&amp;zcy;&amp;ocy;&amp;bcy;&amp;rcy;&amp;acy;&amp;zhcy;&amp;iecy;&amp;ncy;&amp;icy;&amp;jcy;"/>
          <p:cNvPicPr>
            <a:picLocks noChangeAspect="1" noChangeArrowheads="1" noCrop="1"/>
          </p:cNvPicPr>
          <p:nvPr/>
        </p:nvPicPr>
        <p:blipFill>
          <a:blip r:embed="rId8" cstate="print"/>
          <a:srcRect/>
          <a:stretch>
            <a:fillRect/>
          </a:stretch>
        </p:blipFill>
        <p:spPr bwMode="auto">
          <a:xfrm rot="2869353">
            <a:off x="3405328" y="509703"/>
            <a:ext cx="1905000" cy="1194048"/>
          </a:xfrm>
          <a:prstGeom prst="rect">
            <a:avLst/>
          </a:prstGeom>
          <a:noFill/>
        </p:spPr>
      </p:pic>
      <p:sp>
        <p:nvSpPr>
          <p:cNvPr id="20" name="Прямоугольник 19"/>
          <p:cNvSpPr/>
          <p:nvPr/>
        </p:nvSpPr>
        <p:spPr>
          <a:xfrm>
            <a:off x="4572000" y="1556792"/>
            <a:ext cx="4032449" cy="1015663"/>
          </a:xfrm>
          <a:prstGeom prst="rect">
            <a:avLst/>
          </a:prstGeom>
          <a:noFill/>
        </p:spPr>
        <p:txBody>
          <a:bodyPr wrap="square" lIns="91440" tIns="45720" rIns="91440" bIns="45720">
            <a:spAutoFit/>
          </a:bodyPr>
          <a:lstStyle/>
          <a:p>
            <a:endPar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3" name="Прямоугольник 22"/>
          <p:cNvSpPr/>
          <p:nvPr/>
        </p:nvSpPr>
        <p:spPr>
          <a:xfrm>
            <a:off x="5399584" y="1988840"/>
            <a:ext cx="3600000" cy="1569660"/>
          </a:xfrm>
          <a:prstGeom prst="rect">
            <a:avLst/>
          </a:prstGeom>
        </p:spPr>
        <p:txBody>
          <a:bodyPr wrap="square">
            <a:spAutoFit/>
          </a:bodyPr>
          <a:lstStyle/>
          <a:p>
            <a:r>
              <a:rPr lang="ru-RU" sz="2400" b="1" dirty="0" smtClean="0">
                <a:ln w="10541" cmpd="sng">
                  <a:solidFill>
                    <a:schemeClr val="accent1">
                      <a:shade val="88000"/>
                      <a:satMod val="110000"/>
                    </a:schemeClr>
                  </a:solidFill>
                  <a:prstDash val="solid"/>
                </a:ln>
                <a:solidFill>
                  <a:srgbClr val="002060"/>
                </a:solidFill>
                <a:cs typeface="Arial" pitchFamily="34" charset="0"/>
              </a:rPr>
              <a:t>Спорт на свете есть такой</a:t>
            </a:r>
          </a:p>
          <a:p>
            <a:r>
              <a:rPr lang="ru-RU" sz="2400" b="1" dirty="0" smtClean="0">
                <a:ln w="10541" cmpd="sng">
                  <a:solidFill>
                    <a:schemeClr val="accent1">
                      <a:shade val="88000"/>
                      <a:satMod val="110000"/>
                    </a:schemeClr>
                  </a:solidFill>
                  <a:prstDash val="solid"/>
                </a:ln>
                <a:solidFill>
                  <a:srgbClr val="002060"/>
                </a:solidFill>
                <a:cs typeface="Arial" pitchFamily="34" charset="0"/>
              </a:rPr>
              <a:t>Популярен он зимой</a:t>
            </a:r>
          </a:p>
          <a:p>
            <a:r>
              <a:rPr lang="ru-RU" sz="2400" b="1" dirty="0" smtClean="0">
                <a:ln w="10541" cmpd="sng">
                  <a:solidFill>
                    <a:schemeClr val="accent1">
                      <a:shade val="88000"/>
                      <a:satMod val="110000"/>
                    </a:schemeClr>
                  </a:solidFill>
                  <a:prstDash val="solid"/>
                </a:ln>
                <a:solidFill>
                  <a:srgbClr val="002060"/>
                </a:solidFill>
                <a:cs typeface="Arial" pitchFamily="34" charset="0"/>
              </a:rPr>
              <a:t>На полозьях ты бежишь</a:t>
            </a:r>
          </a:p>
          <a:p>
            <a:r>
              <a:rPr lang="ru-RU" sz="2400" b="1" dirty="0" smtClean="0">
                <a:ln w="10541" cmpd="sng">
                  <a:solidFill>
                    <a:schemeClr val="accent1">
                      <a:shade val="88000"/>
                      <a:satMod val="110000"/>
                    </a:schemeClr>
                  </a:solidFill>
                  <a:prstDash val="solid"/>
                </a:ln>
                <a:solidFill>
                  <a:srgbClr val="002060"/>
                </a:solidFill>
                <a:cs typeface="Arial" pitchFamily="34" charset="0"/>
              </a:rPr>
              <a:t>За соперником спешишь </a:t>
            </a:r>
            <a:endParaRPr lang="ru-RU" sz="2400" b="1" dirty="0">
              <a:ln w="10541" cmpd="sng">
                <a:solidFill>
                  <a:schemeClr val="accent1">
                    <a:shade val="88000"/>
                    <a:satMod val="110000"/>
                  </a:schemeClr>
                </a:solidFill>
                <a:prstDash val="solid"/>
              </a:ln>
              <a:solidFill>
                <a:srgbClr val="002060"/>
              </a:solidFill>
              <a:cs typeface="Arial" pitchFamily="34" charset="0"/>
            </a:endParaRPr>
          </a:p>
        </p:txBody>
      </p:sp>
    </p:spTree>
  </p:cSld>
  <p:clrMapOvr>
    <a:masterClrMapping/>
  </p:clrMapOvr>
  <p:transition>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2000" fill="hold"/>
                                        <p:tgtEl>
                                          <p:spTgt spid="23"/>
                                        </p:tgtEl>
                                        <p:attrNameLst>
                                          <p:attrName>ppt_w</p:attrName>
                                        </p:attrNameLst>
                                      </p:cBhvr>
                                      <p:tavLst>
                                        <p:tav tm="0">
                                          <p:val>
                                            <p:fltVal val="0"/>
                                          </p:val>
                                        </p:tav>
                                        <p:tav tm="100000">
                                          <p:val>
                                            <p:strVal val="#ppt_w"/>
                                          </p:val>
                                        </p:tav>
                                      </p:tavLst>
                                    </p:anim>
                                    <p:anim calcmode="lin" valueType="num">
                                      <p:cBhvr>
                                        <p:cTn id="8" dur="20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5" presetClass="emph" presetSubtype="0" fill="hold" grpId="0" nodeType="clickEffect">
                                  <p:stCondLst>
                                    <p:cond delay="0"/>
                                  </p:stCondLst>
                                  <p:childTnLst>
                                    <p:animClr clrSpc="hsl">
                                      <p:cBhvr override="childStyle">
                                        <p:cTn id="13" dur="500" fill="hold"/>
                                        <p:tgtEl>
                                          <p:spTgt spid="5"/>
                                        </p:tgtEl>
                                        <p:attrNameLst>
                                          <p:attrName>style.color</p:attrName>
                                        </p:attrNameLst>
                                      </p:cBhvr>
                                      <p:by>
                                        <p:hsl h="0" s="-70588" l="0"/>
                                      </p:by>
                                    </p:animClr>
                                    <p:animClr clrSpc="hsl">
                                      <p:cBhvr>
                                        <p:cTn id="14" dur="500" fill="hold"/>
                                        <p:tgtEl>
                                          <p:spTgt spid="5"/>
                                        </p:tgtEl>
                                        <p:attrNameLst>
                                          <p:attrName>fillcolor</p:attrName>
                                        </p:attrNameLst>
                                      </p:cBhvr>
                                      <p:by>
                                        <p:hsl h="0" s="-70588" l="0"/>
                                      </p:by>
                                    </p:animClr>
                                    <p:animClr clrSpc="hsl">
                                      <p:cBhvr>
                                        <p:cTn id="15" dur="500" fill="hold"/>
                                        <p:tgtEl>
                                          <p:spTgt spid="5"/>
                                        </p:tgtEl>
                                        <p:attrNameLst>
                                          <p:attrName>stroke.color</p:attrName>
                                        </p:attrNameLst>
                                      </p:cBhvr>
                                      <p:by>
                                        <p:hsl h="0" s="-70588" l="0"/>
                                      </p:by>
                                    </p:animClr>
                                    <p:set>
                                      <p:cBhvr>
                                        <p:cTn id="16" dur="500" fill="hold"/>
                                        <p:tgtEl>
                                          <p:spTgt spid="5"/>
                                        </p:tgtEl>
                                        <p:attrNameLst>
                                          <p:attrName>fill.type</p:attrName>
                                        </p:attrNameLst>
                                      </p:cBhvr>
                                      <p:to>
                                        <p:strVal val="solid"/>
                                      </p:to>
                                    </p:set>
                                  </p:child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25" presetClass="emph" presetSubtype="0" fill="hold" grpId="0" nodeType="clickEffect">
                                  <p:stCondLst>
                                    <p:cond delay="0"/>
                                  </p:stCondLst>
                                  <p:childTnLst>
                                    <p:animClr clrSpc="hsl">
                                      <p:cBhvr override="childStyle">
                                        <p:cTn id="21" dur="500" fill="hold"/>
                                        <p:tgtEl>
                                          <p:spTgt spid="7"/>
                                        </p:tgtEl>
                                        <p:attrNameLst>
                                          <p:attrName>style.color</p:attrName>
                                        </p:attrNameLst>
                                      </p:cBhvr>
                                      <p:by>
                                        <p:hsl h="0" s="-70588" l="0"/>
                                      </p:by>
                                    </p:animClr>
                                    <p:animClr clrSpc="hsl">
                                      <p:cBhvr>
                                        <p:cTn id="22" dur="500" fill="hold"/>
                                        <p:tgtEl>
                                          <p:spTgt spid="7"/>
                                        </p:tgtEl>
                                        <p:attrNameLst>
                                          <p:attrName>fillcolor</p:attrName>
                                        </p:attrNameLst>
                                      </p:cBhvr>
                                      <p:by>
                                        <p:hsl h="0" s="-70588" l="0"/>
                                      </p:by>
                                    </p:animClr>
                                    <p:animClr clrSpc="hsl">
                                      <p:cBhvr>
                                        <p:cTn id="23" dur="500" fill="hold"/>
                                        <p:tgtEl>
                                          <p:spTgt spid="7"/>
                                        </p:tgtEl>
                                        <p:attrNameLst>
                                          <p:attrName>stroke.color</p:attrName>
                                        </p:attrNameLst>
                                      </p:cBhvr>
                                      <p:by>
                                        <p:hsl h="0" s="-70588" l="0"/>
                                      </p:by>
                                    </p:animClr>
                                    <p:set>
                                      <p:cBhvr>
                                        <p:cTn id="24" dur="500" fill="hold"/>
                                        <p:tgtEl>
                                          <p:spTgt spid="7"/>
                                        </p:tgtEl>
                                        <p:attrNameLst>
                                          <p:attrName>fill.type</p:attrName>
                                        </p:attrNameLst>
                                      </p:cBhvr>
                                      <p:to>
                                        <p:strVal val="solid"/>
                                      </p:to>
                                    </p:set>
                                  </p:childTnLst>
                                </p:cTn>
                              </p:par>
                            </p:childTnLst>
                          </p:cTn>
                        </p:par>
                      </p:childTnLst>
                    </p:cTn>
                  </p:par>
                </p:childTnLst>
              </p:cTn>
              <p:nextCondLst>
                <p:cond evt="onClick" delay="0">
                  <p:tgtEl>
                    <p:spTgt spid="7"/>
                  </p:tgtEl>
                </p:cond>
              </p:nextCondLst>
            </p:seq>
            <p:seq concurrent="1" nextAc="seek">
              <p:cTn id="25" restart="whenNotActive" fill="hold" evtFilter="cancelBubble" nodeType="interactiveSeq">
                <p:stCondLst>
                  <p:cond evt="onClick" delay="0">
                    <p:tgtEl>
                      <p:spTgt spid="8"/>
                    </p:tgtEl>
                  </p:cond>
                </p:stCondLst>
                <p:endSync evt="end" delay="0">
                  <p:rtn val="all"/>
                </p:endSync>
                <p:childTnLst>
                  <p:par>
                    <p:cTn id="26" fill="hold">
                      <p:stCondLst>
                        <p:cond delay="0"/>
                      </p:stCondLst>
                      <p:childTnLst>
                        <p:par>
                          <p:cTn id="27" fill="hold">
                            <p:stCondLst>
                              <p:cond delay="0"/>
                            </p:stCondLst>
                            <p:childTnLst>
                              <p:par>
                                <p:cTn id="28" presetID="25" presetClass="emph" presetSubtype="0" fill="hold" grpId="0" nodeType="clickEffect">
                                  <p:stCondLst>
                                    <p:cond delay="0"/>
                                  </p:stCondLst>
                                  <p:childTnLst>
                                    <p:animClr clrSpc="hsl">
                                      <p:cBhvr override="childStyle">
                                        <p:cTn id="29" dur="500" fill="hold"/>
                                        <p:tgtEl>
                                          <p:spTgt spid="8"/>
                                        </p:tgtEl>
                                        <p:attrNameLst>
                                          <p:attrName>style.color</p:attrName>
                                        </p:attrNameLst>
                                      </p:cBhvr>
                                      <p:by>
                                        <p:hsl h="0" s="-70588" l="0"/>
                                      </p:by>
                                    </p:animClr>
                                    <p:animClr clrSpc="hsl">
                                      <p:cBhvr>
                                        <p:cTn id="30" dur="500" fill="hold"/>
                                        <p:tgtEl>
                                          <p:spTgt spid="8"/>
                                        </p:tgtEl>
                                        <p:attrNameLst>
                                          <p:attrName>fillcolor</p:attrName>
                                        </p:attrNameLst>
                                      </p:cBhvr>
                                      <p:by>
                                        <p:hsl h="0" s="-70588" l="0"/>
                                      </p:by>
                                    </p:animClr>
                                    <p:animClr clrSpc="hsl">
                                      <p:cBhvr>
                                        <p:cTn id="31" dur="500" fill="hold"/>
                                        <p:tgtEl>
                                          <p:spTgt spid="8"/>
                                        </p:tgtEl>
                                        <p:attrNameLst>
                                          <p:attrName>stroke.color</p:attrName>
                                        </p:attrNameLst>
                                      </p:cBhvr>
                                      <p:by>
                                        <p:hsl h="0" s="-70588" l="0"/>
                                      </p:by>
                                    </p:animClr>
                                    <p:set>
                                      <p:cBhvr>
                                        <p:cTn id="32" dur="500" fill="hold"/>
                                        <p:tgtEl>
                                          <p:spTgt spid="8"/>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35" presetClass="emph" presetSubtype="0" fill="hold" grpId="0" nodeType="clickEffect">
                                  <p:stCondLst>
                                    <p:cond delay="0"/>
                                  </p:stCondLst>
                                  <p:childTnLst>
                                    <p:anim calcmode="discrete" valueType="str">
                                      <p:cBhvr>
                                        <p:cTn id="37" dur="1000" fill="hold"/>
                                        <p:tgtEl>
                                          <p:spTgt spid="3"/>
                                        </p:tgtEl>
                                        <p:attrNameLst>
                                          <p:attrName>style.visibility</p:attrName>
                                        </p:attrNameLst>
                                      </p:cBhvr>
                                      <p:tavLst>
                                        <p:tav tm="0">
                                          <p:val>
                                            <p:strVal val="hidden"/>
                                          </p:val>
                                        </p:tav>
                                        <p:tav tm="50000">
                                          <p:val>
                                            <p:strVal val="visible"/>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2000"/>
                                        <p:tgtEl>
                                          <p:spTgt spid="10"/>
                                        </p:tgtEl>
                                      </p:cBhvr>
                                    </p:animEffect>
                                  </p:childTnLst>
                                </p:cTn>
                              </p:par>
                            </p:childTnLst>
                          </p:cTn>
                        </p:par>
                      </p:childTnLst>
                    </p:cTn>
                  </p:par>
                </p:childTnLst>
              </p:cTn>
              <p:nextCondLst>
                <p:cond evt="onClick" delay="0">
                  <p:tgtEl>
                    <p:spTgt spid="3"/>
                  </p:tgtEl>
                </p:cond>
              </p:nextCondLst>
            </p:seq>
          </p:childTnLst>
        </p:cTn>
      </p:par>
    </p:tnLst>
    <p:bldLst>
      <p:bldP spid="3" grpId="0" animBg="1"/>
      <p:bldP spid="5" grpId="0" animBg="1"/>
      <p:bldP spid="7" grpId="0" animBg="1"/>
      <p:bldP spid="8" grpId="0" animBg="1"/>
      <p:bldP spid="10"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39999">
              <a:srgbClr val="85C2FF"/>
            </a:gs>
            <a:gs pos="70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3" name="Овал 2"/>
          <p:cNvSpPr/>
          <p:nvPr/>
        </p:nvSpPr>
        <p:spPr>
          <a:xfrm>
            <a:off x="4716016" y="5013176"/>
            <a:ext cx="1152128" cy="1008112"/>
          </a:xfrm>
          <a:prstGeom prst="ellipse">
            <a:avLst/>
          </a:prstGeom>
          <a:blipFill>
            <a:blip r:embed="rId3" cstate="print"/>
            <a:stretch>
              <a:fillRect/>
            </a:stretch>
          </a:blip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2699792" y="5013176"/>
            <a:ext cx="1152128" cy="1008112"/>
          </a:xfrm>
          <a:prstGeom prst="ellipse">
            <a:avLst/>
          </a:prstGeom>
          <a:blipFill>
            <a:blip r:embed="rId4" cstate="print"/>
            <a:stretch>
              <a:fillRect/>
            </a:stretch>
          </a:blip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755576" y="5013176"/>
            <a:ext cx="1152128" cy="1008112"/>
          </a:xfrm>
          <a:prstGeom prst="ellipse">
            <a:avLst/>
          </a:prstGeom>
          <a:blipFill>
            <a:blip r:embed="rId5" cstate="print"/>
            <a:stretch>
              <a:fillRect/>
            </a:stretch>
          </a:blip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6804248" y="4941168"/>
            <a:ext cx="1152128" cy="1008112"/>
          </a:xfrm>
          <a:prstGeom prst="ellipse">
            <a:avLst/>
          </a:prstGeom>
          <a:blipFill>
            <a:blip r:embed="rId6" cstate="print"/>
            <a:stretch>
              <a:fillRect/>
            </a:stretch>
          </a:blip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539552" y="1268760"/>
            <a:ext cx="3960440" cy="3456384"/>
          </a:xfrm>
          <a:prstGeom prst="roundRect">
            <a:avLst/>
          </a:prstGeom>
          <a:blipFill>
            <a:blip r:embed="rId7"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2" descr="79804430_SNEG.gif - &amp;Pcy;&amp;rcy;&amp;ocy;&amp;scy;&amp;mcy;&amp;ocy;&amp;tcy;&amp;rcy; &amp;kcy;&amp;acy;&amp;rcy;&amp;tcy;&amp;icy;&amp;ncy;&amp;kcy;&amp;icy; - &amp;KHcy;&amp;ocy;&amp;scy;&amp;tcy;&amp;icy;&amp;ncy;&amp;gcy; &amp;kcy;&amp;acy;&amp;rcy;&amp;tcy;&amp;icy;&amp;ncy;&amp;ocy;&amp;kcy; &amp;icy; &amp;icy;&amp;zcy;&amp;ocy;&amp;bcy;&amp;rcy;&amp;acy;&amp;zhcy;&amp;iecy;&amp;ncy;&amp;icy;&amp;jcy;"/>
          <p:cNvPicPr>
            <a:picLocks noChangeAspect="1" noChangeArrowheads="1" noCrop="1"/>
          </p:cNvPicPr>
          <p:nvPr/>
        </p:nvPicPr>
        <p:blipFill>
          <a:blip r:embed="rId8" cstate="print"/>
          <a:srcRect/>
          <a:stretch>
            <a:fillRect/>
          </a:stretch>
        </p:blipFill>
        <p:spPr bwMode="auto">
          <a:xfrm>
            <a:off x="179512" y="188640"/>
            <a:ext cx="1905000" cy="1194048"/>
          </a:xfrm>
          <a:prstGeom prst="rect">
            <a:avLst/>
          </a:prstGeom>
          <a:noFill/>
        </p:spPr>
      </p:pic>
      <p:pic>
        <p:nvPicPr>
          <p:cNvPr id="11" name="Picture 2" descr="79804430_SNEG.gif - &amp;Pcy;&amp;rcy;&amp;ocy;&amp;scy;&amp;mcy;&amp;ocy;&amp;tcy;&amp;rcy; &amp;kcy;&amp;acy;&amp;rcy;&amp;tcy;&amp;icy;&amp;ncy;&amp;kcy;&amp;icy; - &amp;KHcy;&amp;ocy;&amp;scy;&amp;tcy;&amp;icy;&amp;ncy;&amp;gcy; &amp;kcy;&amp;acy;&amp;rcy;&amp;tcy;&amp;icy;&amp;ncy;&amp;ocy;&amp;kcy; &amp;icy; &amp;icy;&amp;zcy;&amp;ocy;&amp;bcy;&amp;rcy;&amp;acy;&amp;zhcy;&amp;iecy;&amp;ncy;&amp;icy;&amp;jcy;"/>
          <p:cNvPicPr>
            <a:picLocks noChangeAspect="1" noChangeArrowheads="1" noCrop="1"/>
          </p:cNvPicPr>
          <p:nvPr/>
        </p:nvPicPr>
        <p:blipFill>
          <a:blip r:embed="rId8" cstate="print"/>
          <a:srcRect/>
          <a:stretch>
            <a:fillRect/>
          </a:stretch>
        </p:blipFill>
        <p:spPr bwMode="auto">
          <a:xfrm>
            <a:off x="3707904" y="692696"/>
            <a:ext cx="3489176" cy="1872208"/>
          </a:xfrm>
          <a:prstGeom prst="rect">
            <a:avLst/>
          </a:prstGeom>
          <a:noFill/>
        </p:spPr>
      </p:pic>
      <p:pic>
        <p:nvPicPr>
          <p:cNvPr id="12" name="Picture 2" descr="79804430_SNEG.gif - &amp;Pcy;&amp;rcy;&amp;ocy;&amp;scy;&amp;mcy;&amp;ocy;&amp;tcy;&amp;rcy; &amp;kcy;&amp;acy;&amp;rcy;&amp;tcy;&amp;icy;&amp;ncy;&amp;kcy;&amp;icy; - &amp;KHcy;&amp;ocy;&amp;scy;&amp;tcy;&amp;icy;&amp;ncy;&amp;gcy; &amp;kcy;&amp;acy;&amp;rcy;&amp;tcy;&amp;icy;&amp;ncy;&amp;ocy;&amp;kcy; &amp;icy; &amp;icy;&amp;zcy;&amp;ocy;&amp;bcy;&amp;rcy;&amp;acy;&amp;zhcy;&amp;iecy;&amp;ncy;&amp;icy;&amp;jcy;"/>
          <p:cNvPicPr>
            <a:picLocks noChangeAspect="1" noChangeArrowheads="1" noCrop="1"/>
          </p:cNvPicPr>
          <p:nvPr/>
        </p:nvPicPr>
        <p:blipFill>
          <a:blip r:embed="rId8" cstate="print"/>
          <a:srcRect/>
          <a:stretch>
            <a:fillRect/>
          </a:stretch>
        </p:blipFill>
        <p:spPr bwMode="auto">
          <a:xfrm>
            <a:off x="6660232" y="260648"/>
            <a:ext cx="1905000" cy="1194048"/>
          </a:xfrm>
          <a:prstGeom prst="rect">
            <a:avLst/>
          </a:prstGeom>
          <a:noFill/>
        </p:spPr>
      </p:pic>
      <p:pic>
        <p:nvPicPr>
          <p:cNvPr id="13" name="Picture 2" descr="79804430_SNEG.gif - &amp;Pcy;&amp;rcy;&amp;ocy;&amp;scy;&amp;mcy;&amp;ocy;&amp;tcy;&amp;rcy; &amp;kcy;&amp;acy;&amp;rcy;&amp;tcy;&amp;icy;&amp;ncy;&amp;kcy;&amp;icy; - &amp;KHcy;&amp;ocy;&amp;scy;&amp;tcy;&amp;icy;&amp;ncy;&amp;gcy; &amp;kcy;&amp;acy;&amp;rcy;&amp;tcy;&amp;icy;&amp;ncy;&amp;ocy;&amp;kcy; &amp;icy; &amp;icy;&amp;zcy;&amp;ocy;&amp;bcy;&amp;rcy;&amp;acy;&amp;zhcy;&amp;iecy;&amp;ncy;&amp;icy;&amp;jcy;"/>
          <p:cNvPicPr>
            <a:picLocks noChangeAspect="1" noChangeArrowheads="1" noCrop="1"/>
          </p:cNvPicPr>
          <p:nvPr/>
        </p:nvPicPr>
        <p:blipFill>
          <a:blip r:embed="rId8" cstate="print"/>
          <a:srcRect/>
          <a:stretch>
            <a:fillRect/>
          </a:stretch>
        </p:blipFill>
        <p:spPr bwMode="auto">
          <a:xfrm>
            <a:off x="5076056" y="3861048"/>
            <a:ext cx="1905000" cy="1194048"/>
          </a:xfrm>
          <a:prstGeom prst="rect">
            <a:avLst/>
          </a:prstGeom>
          <a:noFill/>
        </p:spPr>
      </p:pic>
      <p:pic>
        <p:nvPicPr>
          <p:cNvPr id="15" name="Picture 2" descr="79804430_SNEG.gif - &amp;Pcy;&amp;rcy;&amp;ocy;&amp;scy;&amp;mcy;&amp;ocy;&amp;tcy;&amp;rcy; &amp;kcy;&amp;acy;&amp;rcy;&amp;tcy;&amp;icy;&amp;ncy;&amp;kcy;&amp;icy; - &amp;KHcy;&amp;ocy;&amp;scy;&amp;tcy;&amp;icy;&amp;ncy;&amp;gcy; &amp;kcy;&amp;acy;&amp;rcy;&amp;tcy;&amp;icy;&amp;ncy;&amp;ocy;&amp;kcy; &amp;icy; &amp;icy;&amp;zcy;&amp;ocy;&amp;bcy;&amp;rcy;&amp;acy;&amp;zhcy;&amp;iecy;&amp;ncy;&amp;icy;&amp;jcy;"/>
          <p:cNvPicPr>
            <a:picLocks noChangeAspect="1" noChangeArrowheads="1" noCrop="1"/>
          </p:cNvPicPr>
          <p:nvPr/>
        </p:nvPicPr>
        <p:blipFill>
          <a:blip r:embed="rId8" cstate="print"/>
          <a:srcRect/>
          <a:stretch>
            <a:fillRect/>
          </a:stretch>
        </p:blipFill>
        <p:spPr bwMode="auto">
          <a:xfrm>
            <a:off x="2195736" y="2204864"/>
            <a:ext cx="1905000" cy="1194048"/>
          </a:xfrm>
          <a:prstGeom prst="rect">
            <a:avLst/>
          </a:prstGeom>
          <a:noFill/>
        </p:spPr>
      </p:pic>
      <p:sp>
        <p:nvSpPr>
          <p:cNvPr id="16" name="Прямоугольник 15"/>
          <p:cNvSpPr/>
          <p:nvPr/>
        </p:nvSpPr>
        <p:spPr>
          <a:xfrm>
            <a:off x="4967537" y="2060849"/>
            <a:ext cx="3996951" cy="1938992"/>
          </a:xfrm>
          <a:prstGeom prst="rect">
            <a:avLst/>
          </a:prstGeom>
          <a:noFill/>
        </p:spPr>
        <p:txBody>
          <a:bodyPr wrap="square" lIns="91440" tIns="45720" rIns="91440" bIns="45720">
            <a:spAutoFit/>
          </a:bodyPr>
          <a:lstStyle/>
          <a:p>
            <a:r>
              <a:rPr lang="ru-RU" sz="2400" b="1" cap="none" spc="0" dirty="0" smtClean="0">
                <a:ln w="10541" cmpd="sng">
                  <a:solidFill>
                    <a:schemeClr val="accent1">
                      <a:shade val="88000"/>
                      <a:satMod val="110000"/>
                    </a:schemeClr>
                  </a:solidFill>
                  <a:prstDash val="solid"/>
                </a:ln>
                <a:solidFill>
                  <a:srgbClr val="002060"/>
                </a:solidFill>
                <a:effectLst/>
              </a:rPr>
              <a:t>На площадке ледяной</a:t>
            </a:r>
          </a:p>
          <a:p>
            <a:r>
              <a:rPr lang="ru-RU" sz="2400" b="1" dirty="0" smtClean="0">
                <a:ln w="10541" cmpd="sng">
                  <a:solidFill>
                    <a:schemeClr val="accent1">
                      <a:shade val="88000"/>
                      <a:satMod val="110000"/>
                    </a:schemeClr>
                  </a:solidFill>
                  <a:prstDash val="solid"/>
                </a:ln>
                <a:solidFill>
                  <a:srgbClr val="002060"/>
                </a:solidFill>
              </a:rPr>
              <a:t>Игроки метут метлой</a:t>
            </a:r>
          </a:p>
          <a:p>
            <a:r>
              <a:rPr lang="ru-RU" sz="2400" b="1" cap="none" spc="0" dirty="0" smtClean="0">
                <a:ln w="10541" cmpd="sng">
                  <a:solidFill>
                    <a:schemeClr val="accent1">
                      <a:shade val="88000"/>
                      <a:satMod val="110000"/>
                    </a:schemeClr>
                  </a:solidFill>
                  <a:prstDash val="solid"/>
                </a:ln>
                <a:solidFill>
                  <a:srgbClr val="002060"/>
                </a:solidFill>
                <a:effectLst/>
              </a:rPr>
              <a:t>И по льду гоняют камень</a:t>
            </a:r>
          </a:p>
          <a:p>
            <a:r>
              <a:rPr lang="ru-RU" sz="2400" b="1" dirty="0" smtClean="0">
                <a:ln w="10541" cmpd="sng">
                  <a:solidFill>
                    <a:schemeClr val="accent1">
                      <a:shade val="88000"/>
                      <a:satMod val="110000"/>
                    </a:schemeClr>
                  </a:solidFill>
                  <a:prstDash val="solid"/>
                </a:ln>
                <a:solidFill>
                  <a:srgbClr val="002060"/>
                </a:solidFill>
              </a:rPr>
              <a:t>Что за спорт тут перед нами</a:t>
            </a:r>
            <a:endParaRPr lang="ru-RU" sz="2400" b="1" cap="none" spc="0" dirty="0" smtClean="0">
              <a:ln w="10541" cmpd="sng">
                <a:solidFill>
                  <a:schemeClr val="accent1">
                    <a:shade val="88000"/>
                    <a:satMod val="110000"/>
                  </a:schemeClr>
                </a:solidFill>
                <a:prstDash val="solid"/>
              </a:ln>
              <a:solidFill>
                <a:srgbClr val="002060"/>
              </a:solidFill>
              <a:effectLst/>
            </a:endParaRPr>
          </a:p>
          <a:p>
            <a:pPr algn="ctr"/>
            <a:endParaRPr lang="ru-RU"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2000" fill="hold"/>
                                        <p:tgtEl>
                                          <p:spTgt spid="16"/>
                                        </p:tgtEl>
                                        <p:attrNameLst>
                                          <p:attrName>ppt_w</p:attrName>
                                        </p:attrNameLst>
                                      </p:cBhvr>
                                      <p:tavLst>
                                        <p:tav tm="0">
                                          <p:val>
                                            <p:fltVal val="0"/>
                                          </p:val>
                                        </p:tav>
                                        <p:tav tm="100000">
                                          <p:val>
                                            <p:strVal val="#ppt_w"/>
                                          </p:val>
                                        </p:tav>
                                      </p:tavLst>
                                    </p:anim>
                                    <p:anim calcmode="lin" valueType="num">
                                      <p:cBhvr>
                                        <p:cTn id="8" dur="20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5" presetClass="emph" presetSubtype="0" fill="hold" grpId="0" nodeType="clickEffect">
                                  <p:stCondLst>
                                    <p:cond delay="0"/>
                                  </p:stCondLst>
                                  <p:childTnLst>
                                    <p:animClr clrSpc="hsl">
                                      <p:cBhvr override="childStyle">
                                        <p:cTn id="13" dur="500" fill="hold"/>
                                        <p:tgtEl>
                                          <p:spTgt spid="5"/>
                                        </p:tgtEl>
                                        <p:attrNameLst>
                                          <p:attrName>style.color</p:attrName>
                                        </p:attrNameLst>
                                      </p:cBhvr>
                                      <p:by>
                                        <p:hsl h="0" s="-70588" l="0"/>
                                      </p:by>
                                    </p:animClr>
                                    <p:animClr clrSpc="hsl">
                                      <p:cBhvr>
                                        <p:cTn id="14" dur="500" fill="hold"/>
                                        <p:tgtEl>
                                          <p:spTgt spid="5"/>
                                        </p:tgtEl>
                                        <p:attrNameLst>
                                          <p:attrName>fillcolor</p:attrName>
                                        </p:attrNameLst>
                                      </p:cBhvr>
                                      <p:by>
                                        <p:hsl h="0" s="-70588" l="0"/>
                                      </p:by>
                                    </p:animClr>
                                    <p:animClr clrSpc="hsl">
                                      <p:cBhvr>
                                        <p:cTn id="15" dur="500" fill="hold"/>
                                        <p:tgtEl>
                                          <p:spTgt spid="5"/>
                                        </p:tgtEl>
                                        <p:attrNameLst>
                                          <p:attrName>stroke.color</p:attrName>
                                        </p:attrNameLst>
                                      </p:cBhvr>
                                      <p:by>
                                        <p:hsl h="0" s="-70588" l="0"/>
                                      </p:by>
                                    </p:animClr>
                                    <p:set>
                                      <p:cBhvr>
                                        <p:cTn id="16" dur="500" fill="hold"/>
                                        <p:tgtEl>
                                          <p:spTgt spid="5"/>
                                        </p:tgtEl>
                                        <p:attrNameLst>
                                          <p:attrName>fill.type</p:attrName>
                                        </p:attrNameLst>
                                      </p:cBhvr>
                                      <p:to>
                                        <p:strVal val="solid"/>
                                      </p:to>
                                    </p:set>
                                  </p:child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25" presetClass="emph" presetSubtype="0" fill="hold" grpId="0" nodeType="clickEffect">
                                  <p:stCondLst>
                                    <p:cond delay="0"/>
                                  </p:stCondLst>
                                  <p:childTnLst>
                                    <p:animClr clrSpc="hsl">
                                      <p:cBhvr override="childStyle">
                                        <p:cTn id="21" dur="500" fill="hold"/>
                                        <p:tgtEl>
                                          <p:spTgt spid="7"/>
                                        </p:tgtEl>
                                        <p:attrNameLst>
                                          <p:attrName>style.color</p:attrName>
                                        </p:attrNameLst>
                                      </p:cBhvr>
                                      <p:by>
                                        <p:hsl h="0" s="-70588" l="0"/>
                                      </p:by>
                                    </p:animClr>
                                    <p:animClr clrSpc="hsl">
                                      <p:cBhvr>
                                        <p:cTn id="22" dur="500" fill="hold"/>
                                        <p:tgtEl>
                                          <p:spTgt spid="7"/>
                                        </p:tgtEl>
                                        <p:attrNameLst>
                                          <p:attrName>fillcolor</p:attrName>
                                        </p:attrNameLst>
                                      </p:cBhvr>
                                      <p:by>
                                        <p:hsl h="0" s="-70588" l="0"/>
                                      </p:by>
                                    </p:animClr>
                                    <p:animClr clrSpc="hsl">
                                      <p:cBhvr>
                                        <p:cTn id="23" dur="500" fill="hold"/>
                                        <p:tgtEl>
                                          <p:spTgt spid="7"/>
                                        </p:tgtEl>
                                        <p:attrNameLst>
                                          <p:attrName>stroke.color</p:attrName>
                                        </p:attrNameLst>
                                      </p:cBhvr>
                                      <p:by>
                                        <p:hsl h="0" s="-70588" l="0"/>
                                      </p:by>
                                    </p:animClr>
                                    <p:set>
                                      <p:cBhvr>
                                        <p:cTn id="24" dur="500" fill="hold"/>
                                        <p:tgtEl>
                                          <p:spTgt spid="7"/>
                                        </p:tgtEl>
                                        <p:attrNameLst>
                                          <p:attrName>fill.type</p:attrName>
                                        </p:attrNameLst>
                                      </p:cBhvr>
                                      <p:to>
                                        <p:strVal val="solid"/>
                                      </p:to>
                                    </p:set>
                                  </p:childTnLst>
                                </p:cTn>
                              </p:par>
                            </p:childTnLst>
                          </p:cTn>
                        </p:par>
                      </p:childTnLst>
                    </p:cTn>
                  </p:par>
                </p:childTnLst>
              </p:cTn>
              <p:nextCondLst>
                <p:cond evt="onClick" delay="0">
                  <p:tgtEl>
                    <p:spTgt spid="7"/>
                  </p:tgtEl>
                </p:cond>
              </p:nextCondLst>
            </p:seq>
            <p:seq concurrent="1" nextAc="seek">
              <p:cTn id="25" restart="whenNotActive" fill="hold" evtFilter="cancelBubble" nodeType="interactiveSeq">
                <p:stCondLst>
                  <p:cond evt="onClick" delay="0">
                    <p:tgtEl>
                      <p:spTgt spid="8"/>
                    </p:tgtEl>
                  </p:cond>
                </p:stCondLst>
                <p:endSync evt="end" delay="0">
                  <p:rtn val="all"/>
                </p:endSync>
                <p:childTnLst>
                  <p:par>
                    <p:cTn id="26" fill="hold">
                      <p:stCondLst>
                        <p:cond delay="0"/>
                      </p:stCondLst>
                      <p:childTnLst>
                        <p:par>
                          <p:cTn id="27" fill="hold">
                            <p:stCondLst>
                              <p:cond delay="0"/>
                            </p:stCondLst>
                            <p:childTnLst>
                              <p:par>
                                <p:cTn id="28" presetID="25" presetClass="emph" presetSubtype="0" fill="hold" grpId="0" nodeType="clickEffect">
                                  <p:stCondLst>
                                    <p:cond delay="0"/>
                                  </p:stCondLst>
                                  <p:childTnLst>
                                    <p:animClr clrSpc="hsl">
                                      <p:cBhvr override="childStyle">
                                        <p:cTn id="29" dur="500" fill="hold"/>
                                        <p:tgtEl>
                                          <p:spTgt spid="8"/>
                                        </p:tgtEl>
                                        <p:attrNameLst>
                                          <p:attrName>style.color</p:attrName>
                                        </p:attrNameLst>
                                      </p:cBhvr>
                                      <p:by>
                                        <p:hsl h="0" s="-70588" l="0"/>
                                      </p:by>
                                    </p:animClr>
                                    <p:animClr clrSpc="hsl">
                                      <p:cBhvr>
                                        <p:cTn id="30" dur="500" fill="hold"/>
                                        <p:tgtEl>
                                          <p:spTgt spid="8"/>
                                        </p:tgtEl>
                                        <p:attrNameLst>
                                          <p:attrName>fillcolor</p:attrName>
                                        </p:attrNameLst>
                                      </p:cBhvr>
                                      <p:by>
                                        <p:hsl h="0" s="-70588" l="0"/>
                                      </p:by>
                                    </p:animClr>
                                    <p:animClr clrSpc="hsl">
                                      <p:cBhvr>
                                        <p:cTn id="31" dur="500" fill="hold"/>
                                        <p:tgtEl>
                                          <p:spTgt spid="8"/>
                                        </p:tgtEl>
                                        <p:attrNameLst>
                                          <p:attrName>stroke.color</p:attrName>
                                        </p:attrNameLst>
                                      </p:cBhvr>
                                      <p:by>
                                        <p:hsl h="0" s="-70588" l="0"/>
                                      </p:by>
                                    </p:animClr>
                                    <p:set>
                                      <p:cBhvr>
                                        <p:cTn id="32" dur="500" fill="hold"/>
                                        <p:tgtEl>
                                          <p:spTgt spid="8"/>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35" presetClass="emph" presetSubtype="0" fill="hold" grpId="0" nodeType="clickEffect">
                                  <p:stCondLst>
                                    <p:cond delay="0"/>
                                  </p:stCondLst>
                                  <p:childTnLst>
                                    <p:anim calcmode="discrete" valueType="str">
                                      <p:cBhvr>
                                        <p:cTn id="37" dur="1000" fill="hold"/>
                                        <p:tgtEl>
                                          <p:spTgt spid="3"/>
                                        </p:tgtEl>
                                        <p:attrNameLst>
                                          <p:attrName>style.visibility</p:attrName>
                                        </p:attrNameLst>
                                      </p:cBhvr>
                                      <p:tavLst>
                                        <p:tav tm="0">
                                          <p:val>
                                            <p:strVal val="hidden"/>
                                          </p:val>
                                        </p:tav>
                                        <p:tav tm="50000">
                                          <p:val>
                                            <p:strVal val="visible"/>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2000"/>
                                        <p:tgtEl>
                                          <p:spTgt spid="9"/>
                                        </p:tgtEl>
                                      </p:cBhvr>
                                    </p:animEffect>
                                  </p:childTnLst>
                                </p:cTn>
                              </p:par>
                            </p:childTnLst>
                          </p:cTn>
                        </p:par>
                      </p:childTnLst>
                    </p:cTn>
                  </p:par>
                </p:childTnLst>
              </p:cTn>
              <p:nextCondLst>
                <p:cond evt="onClick" delay="0">
                  <p:tgtEl>
                    <p:spTgt spid="3"/>
                  </p:tgtEl>
                </p:cond>
              </p:nextCondLst>
            </p:seq>
          </p:childTnLst>
        </p:cTn>
      </p:par>
    </p:tnLst>
    <p:bldLst>
      <p:bldP spid="3" grpId="0" animBg="1"/>
      <p:bldP spid="5" grpId="0" animBg="1"/>
      <p:bldP spid="7" grpId="0" animBg="1"/>
      <p:bldP spid="8" grpId="0" animBg="1"/>
      <p:bldP spid="9"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39999">
              <a:srgbClr val="85C2FF"/>
            </a:gs>
            <a:gs pos="70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3" name="Овал 2"/>
          <p:cNvSpPr/>
          <p:nvPr/>
        </p:nvSpPr>
        <p:spPr>
          <a:xfrm>
            <a:off x="611560" y="5013176"/>
            <a:ext cx="1152128" cy="1008112"/>
          </a:xfrm>
          <a:prstGeom prst="ellipse">
            <a:avLst/>
          </a:prstGeom>
          <a:blipFill>
            <a:blip r:embed="rId3" cstate="print"/>
            <a:stretch>
              <a:fillRect/>
            </a:stretch>
          </a:blip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2555776" y="5013176"/>
            <a:ext cx="1152128" cy="1008112"/>
          </a:xfrm>
          <a:prstGeom prst="ellipse">
            <a:avLst/>
          </a:prstGeom>
          <a:blipFill>
            <a:blip r:embed="rId4" cstate="print"/>
            <a:stretch>
              <a:fillRect/>
            </a:stretch>
          </a:blip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4860032" y="5085184"/>
            <a:ext cx="1152128" cy="1008112"/>
          </a:xfrm>
          <a:prstGeom prst="ellipse">
            <a:avLst/>
          </a:prstGeom>
          <a:blipFill>
            <a:blip r:embed="rId5" cstate="print"/>
            <a:stretch>
              <a:fillRect/>
            </a:stretch>
          </a:blip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092280" y="5013176"/>
            <a:ext cx="1152128" cy="1008112"/>
          </a:xfrm>
          <a:prstGeom prst="ellipse">
            <a:avLst/>
          </a:prstGeom>
          <a:blipFill>
            <a:blip r:embed="rId6" cstate="print"/>
            <a:stretch>
              <a:fillRect/>
            </a:stretch>
          </a:blip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899592" y="1124744"/>
            <a:ext cx="4104456" cy="3528392"/>
          </a:xfrm>
          <a:prstGeom prst="roundRect">
            <a:avLst/>
          </a:prstGeom>
          <a:blipFill>
            <a:blip r:embed="rId7"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4479634" y="2967335"/>
            <a:ext cx="184730" cy="923330"/>
          </a:xfrm>
          <a:prstGeom prst="rect">
            <a:avLst/>
          </a:prstGeom>
          <a:noFill/>
        </p:spPr>
        <p:txBody>
          <a:bodyPr wrap="none" lIns="91440" tIns="45720" rIns="91440" bIns="45720">
            <a:spAutoFit/>
          </a:bodyPr>
          <a:lstStyle/>
          <a:p>
            <a:pPr algn="ct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12" name="Picture 2" descr="79804430_SNEG.gif - &amp;Pcy;&amp;rcy;&amp;ocy;&amp;scy;&amp;mcy;&amp;ocy;&amp;tcy;&amp;rcy; &amp;kcy;&amp;acy;&amp;rcy;&amp;tcy;&amp;icy;&amp;ncy;&amp;kcy;&amp;icy; - &amp;KHcy;&amp;ocy;&amp;scy;&amp;tcy;&amp;icy;&amp;ncy;&amp;gcy; &amp;kcy;&amp;acy;&amp;rcy;&amp;tcy;&amp;icy;&amp;ncy;&amp;ocy;&amp;kcy; &amp;icy; &amp;icy;&amp;zcy;&amp;ocy;&amp;bcy;&amp;rcy;&amp;acy;&amp;zhcy;&amp;iecy;&amp;ncy;&amp;icy;&amp;jcy;"/>
          <p:cNvPicPr>
            <a:picLocks noChangeAspect="1" noChangeArrowheads="1" noCrop="1"/>
          </p:cNvPicPr>
          <p:nvPr/>
        </p:nvPicPr>
        <p:blipFill>
          <a:blip r:embed="rId8" cstate="print"/>
          <a:srcRect/>
          <a:stretch>
            <a:fillRect/>
          </a:stretch>
        </p:blipFill>
        <p:spPr bwMode="auto">
          <a:xfrm>
            <a:off x="6660232" y="404664"/>
            <a:ext cx="1905000" cy="1194048"/>
          </a:xfrm>
          <a:prstGeom prst="rect">
            <a:avLst/>
          </a:prstGeom>
          <a:noFill/>
        </p:spPr>
      </p:pic>
      <p:pic>
        <p:nvPicPr>
          <p:cNvPr id="13" name="Picture 2" descr="79804430_SNEG.gif - &amp;Pcy;&amp;rcy;&amp;ocy;&amp;scy;&amp;mcy;&amp;ocy;&amp;tcy;&amp;rcy; &amp;kcy;&amp;acy;&amp;rcy;&amp;tcy;&amp;icy;&amp;ncy;&amp;kcy;&amp;icy; - &amp;KHcy;&amp;ocy;&amp;scy;&amp;tcy;&amp;icy;&amp;ncy;&amp;gcy; &amp;kcy;&amp;acy;&amp;rcy;&amp;tcy;&amp;icy;&amp;ncy;&amp;ocy;&amp;kcy; &amp;icy; &amp;icy;&amp;zcy;&amp;ocy;&amp;bcy;&amp;rcy;&amp;acy;&amp;zhcy;&amp;iecy;&amp;ncy;&amp;icy;&amp;jcy;"/>
          <p:cNvPicPr>
            <a:picLocks noChangeAspect="1" noChangeArrowheads="1" noCrop="1"/>
          </p:cNvPicPr>
          <p:nvPr/>
        </p:nvPicPr>
        <p:blipFill>
          <a:blip r:embed="rId8" cstate="print"/>
          <a:srcRect/>
          <a:stretch>
            <a:fillRect/>
          </a:stretch>
        </p:blipFill>
        <p:spPr bwMode="auto">
          <a:xfrm rot="19218373">
            <a:off x="4283968" y="620688"/>
            <a:ext cx="1905000" cy="1194048"/>
          </a:xfrm>
          <a:prstGeom prst="rect">
            <a:avLst/>
          </a:prstGeom>
          <a:noFill/>
        </p:spPr>
      </p:pic>
      <p:pic>
        <p:nvPicPr>
          <p:cNvPr id="14" name="Picture 2" descr="79804430_SNEG.gif - &amp;Pcy;&amp;rcy;&amp;ocy;&amp;scy;&amp;mcy;&amp;ocy;&amp;tcy;&amp;rcy; &amp;kcy;&amp;acy;&amp;rcy;&amp;tcy;&amp;icy;&amp;ncy;&amp;kcy;&amp;icy; - &amp;KHcy;&amp;ocy;&amp;scy;&amp;tcy;&amp;icy;&amp;ncy;&amp;gcy; &amp;kcy;&amp;acy;&amp;rcy;&amp;tcy;&amp;icy;&amp;ncy;&amp;ocy;&amp;kcy; &amp;icy; &amp;icy;&amp;zcy;&amp;ocy;&amp;bcy;&amp;rcy;&amp;acy;&amp;zhcy;&amp;iecy;&amp;ncy;&amp;icy;&amp;jcy;"/>
          <p:cNvPicPr>
            <a:picLocks noChangeAspect="1" noChangeArrowheads="1" noCrop="1"/>
          </p:cNvPicPr>
          <p:nvPr/>
        </p:nvPicPr>
        <p:blipFill>
          <a:blip r:embed="rId8" cstate="print"/>
          <a:srcRect/>
          <a:stretch>
            <a:fillRect/>
          </a:stretch>
        </p:blipFill>
        <p:spPr bwMode="auto">
          <a:xfrm>
            <a:off x="6588224" y="3501008"/>
            <a:ext cx="1905000" cy="1194048"/>
          </a:xfrm>
          <a:prstGeom prst="rect">
            <a:avLst/>
          </a:prstGeom>
          <a:noFill/>
        </p:spPr>
      </p:pic>
      <p:pic>
        <p:nvPicPr>
          <p:cNvPr id="16" name="Picture 2" descr="79804430_SNEG.gif - &amp;Pcy;&amp;rcy;&amp;ocy;&amp;scy;&amp;mcy;&amp;ocy;&amp;tcy;&amp;rcy; &amp;kcy;&amp;acy;&amp;rcy;&amp;tcy;&amp;icy;&amp;ncy;&amp;kcy;&amp;icy; - &amp;KHcy;&amp;ocy;&amp;scy;&amp;tcy;&amp;icy;&amp;ncy;&amp;gcy; &amp;kcy;&amp;acy;&amp;rcy;&amp;tcy;&amp;icy;&amp;ncy;&amp;ocy;&amp;kcy; &amp;icy; &amp;icy;&amp;zcy;&amp;ocy;&amp;bcy;&amp;rcy;&amp;acy;&amp;zhcy;&amp;iecy;&amp;ncy;&amp;icy;&amp;jcy;"/>
          <p:cNvPicPr>
            <a:picLocks noChangeAspect="1" noChangeArrowheads="1" noCrop="1"/>
          </p:cNvPicPr>
          <p:nvPr/>
        </p:nvPicPr>
        <p:blipFill>
          <a:blip r:embed="rId8" cstate="print"/>
          <a:srcRect/>
          <a:stretch>
            <a:fillRect/>
          </a:stretch>
        </p:blipFill>
        <p:spPr bwMode="auto">
          <a:xfrm>
            <a:off x="395536" y="332656"/>
            <a:ext cx="1905000" cy="1194048"/>
          </a:xfrm>
          <a:prstGeom prst="rect">
            <a:avLst/>
          </a:prstGeom>
          <a:noFill/>
        </p:spPr>
      </p:pic>
      <p:pic>
        <p:nvPicPr>
          <p:cNvPr id="17" name="Picture 2" descr="79804430_SNEG.gif - &amp;Pcy;&amp;rcy;&amp;ocy;&amp;scy;&amp;mcy;&amp;ocy;&amp;tcy;&amp;rcy; &amp;kcy;&amp;acy;&amp;rcy;&amp;tcy;&amp;icy;&amp;ncy;&amp;kcy;&amp;icy; - &amp;KHcy;&amp;ocy;&amp;scy;&amp;tcy;&amp;icy;&amp;ncy;&amp;gcy; &amp;kcy;&amp;acy;&amp;rcy;&amp;tcy;&amp;icy;&amp;ncy;&amp;ocy;&amp;kcy; &amp;icy; &amp;icy;&amp;zcy;&amp;ocy;&amp;bcy;&amp;rcy;&amp;acy;&amp;zhcy;&amp;iecy;&amp;ncy;&amp;icy;&amp;jcy;"/>
          <p:cNvPicPr>
            <a:picLocks noChangeAspect="1" noChangeArrowheads="1" noCrop="1"/>
          </p:cNvPicPr>
          <p:nvPr/>
        </p:nvPicPr>
        <p:blipFill>
          <a:blip r:embed="rId8" cstate="print"/>
          <a:srcRect/>
          <a:stretch>
            <a:fillRect/>
          </a:stretch>
        </p:blipFill>
        <p:spPr bwMode="auto">
          <a:xfrm rot="17516105">
            <a:off x="4961165" y="3938543"/>
            <a:ext cx="1905000" cy="1194048"/>
          </a:xfrm>
          <a:prstGeom prst="rect">
            <a:avLst/>
          </a:prstGeom>
          <a:noFill/>
        </p:spPr>
      </p:pic>
      <p:pic>
        <p:nvPicPr>
          <p:cNvPr id="18" name="Picture 2" descr="79804430_SNEG.gif - &amp;Pcy;&amp;rcy;&amp;ocy;&amp;scy;&amp;mcy;&amp;ocy;&amp;tcy;&amp;rcy; &amp;kcy;&amp;acy;&amp;rcy;&amp;tcy;&amp;icy;&amp;ncy;&amp;kcy;&amp;icy; - &amp;KHcy;&amp;ocy;&amp;scy;&amp;tcy;&amp;icy;&amp;ncy;&amp;gcy; &amp;kcy;&amp;acy;&amp;rcy;&amp;tcy;&amp;icy;&amp;ncy;&amp;ocy;&amp;kcy; &amp;icy; &amp;icy;&amp;zcy;&amp;ocy;&amp;bcy;&amp;rcy;&amp;acy;&amp;zhcy;&amp;iecy;&amp;ncy;&amp;icy;&amp;jcy;"/>
          <p:cNvPicPr>
            <a:picLocks noChangeAspect="1" noChangeArrowheads="1" noCrop="1"/>
          </p:cNvPicPr>
          <p:nvPr/>
        </p:nvPicPr>
        <p:blipFill>
          <a:blip r:embed="rId8" cstate="print"/>
          <a:srcRect/>
          <a:stretch>
            <a:fillRect/>
          </a:stretch>
        </p:blipFill>
        <p:spPr bwMode="auto">
          <a:xfrm rot="3289544">
            <a:off x="263723" y="2658335"/>
            <a:ext cx="1905000" cy="1194048"/>
          </a:xfrm>
          <a:prstGeom prst="rect">
            <a:avLst/>
          </a:prstGeom>
          <a:noFill/>
        </p:spPr>
      </p:pic>
      <p:sp>
        <p:nvSpPr>
          <p:cNvPr id="19" name="Прямоугольник 18"/>
          <p:cNvSpPr/>
          <p:nvPr/>
        </p:nvSpPr>
        <p:spPr>
          <a:xfrm>
            <a:off x="5472000" y="2132856"/>
            <a:ext cx="3672000" cy="1569660"/>
          </a:xfrm>
          <a:prstGeom prst="rect">
            <a:avLst/>
          </a:prstGeom>
          <a:noFill/>
        </p:spPr>
        <p:txBody>
          <a:bodyPr wrap="square" lIns="91440" tIns="45720" rIns="91440" bIns="45720">
            <a:spAutoFit/>
          </a:bodyPr>
          <a:lstStyle/>
          <a:p>
            <a:r>
              <a:rPr lang="ru-RU"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ru-RU" sz="2400" b="1" dirty="0" smtClean="0">
                <a:ln w="10541" cmpd="sng">
                  <a:solidFill>
                    <a:schemeClr val="accent1">
                      <a:shade val="88000"/>
                      <a:satMod val="110000"/>
                    </a:schemeClr>
                  </a:solidFill>
                  <a:prstDash val="solid"/>
                </a:ln>
                <a:solidFill>
                  <a:srgbClr val="002060"/>
                </a:solidFill>
              </a:rPr>
              <a:t>Кто десять километров</a:t>
            </a:r>
          </a:p>
          <a:p>
            <a:r>
              <a:rPr lang="ru-RU" sz="2400" b="1" dirty="0" smtClean="0">
                <a:ln w="10541" cmpd="sng">
                  <a:solidFill>
                    <a:schemeClr val="accent1">
                      <a:shade val="88000"/>
                      <a:satMod val="110000"/>
                    </a:schemeClr>
                  </a:solidFill>
                  <a:prstDash val="solid"/>
                </a:ln>
                <a:solidFill>
                  <a:srgbClr val="002060"/>
                </a:solidFill>
              </a:rPr>
              <a:t>Качая в такт рукой</a:t>
            </a:r>
          </a:p>
          <a:p>
            <a:r>
              <a:rPr lang="ru-RU" sz="2400" b="1" dirty="0" smtClean="0">
                <a:ln w="10541" cmpd="sng">
                  <a:solidFill>
                    <a:schemeClr val="accent1">
                      <a:shade val="88000"/>
                      <a:satMod val="110000"/>
                    </a:schemeClr>
                  </a:solidFill>
                  <a:prstDash val="solid"/>
                </a:ln>
                <a:solidFill>
                  <a:srgbClr val="002060"/>
                </a:solidFill>
              </a:rPr>
              <a:t>Бежит быстрее ветра</a:t>
            </a:r>
          </a:p>
          <a:p>
            <a:r>
              <a:rPr lang="ru-RU" sz="2400" b="1" dirty="0" smtClean="0">
                <a:ln w="10541" cmpd="sng">
                  <a:solidFill>
                    <a:schemeClr val="accent1">
                      <a:shade val="88000"/>
                      <a:satMod val="110000"/>
                    </a:schemeClr>
                  </a:solidFill>
                  <a:prstDash val="solid"/>
                </a:ln>
                <a:solidFill>
                  <a:srgbClr val="002060"/>
                </a:solidFill>
              </a:rPr>
              <a:t>Согнувшись кочергой</a:t>
            </a:r>
            <a:endParaRPr lang="ru-RU" sz="2400" b="1" dirty="0">
              <a:ln w="10541" cmpd="sng">
                <a:solidFill>
                  <a:schemeClr val="accent1">
                    <a:shade val="88000"/>
                    <a:satMod val="110000"/>
                  </a:schemeClr>
                </a:solidFill>
                <a:prstDash val="solid"/>
              </a:ln>
              <a:solidFill>
                <a:srgbClr val="002060"/>
              </a:solidFill>
            </a:endParaRPr>
          </a:p>
        </p:txBody>
      </p:sp>
    </p:spTree>
  </p:cSld>
  <p:clrMapOvr>
    <a:masterClrMapping/>
  </p:clrMapOvr>
  <p:transition>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2000" fill="hold"/>
                                        <p:tgtEl>
                                          <p:spTgt spid="19"/>
                                        </p:tgtEl>
                                        <p:attrNameLst>
                                          <p:attrName>ppt_w</p:attrName>
                                        </p:attrNameLst>
                                      </p:cBhvr>
                                      <p:tavLst>
                                        <p:tav tm="0">
                                          <p:val>
                                            <p:fltVal val="0"/>
                                          </p:val>
                                        </p:tav>
                                        <p:tav tm="100000">
                                          <p:val>
                                            <p:strVal val="#ppt_w"/>
                                          </p:val>
                                        </p:tav>
                                      </p:tavLst>
                                    </p:anim>
                                    <p:anim calcmode="lin" valueType="num">
                                      <p:cBhvr>
                                        <p:cTn id="8" dur="20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5" presetClass="emph" presetSubtype="0" fill="hold" grpId="0" nodeType="clickEffect">
                                  <p:stCondLst>
                                    <p:cond delay="0"/>
                                  </p:stCondLst>
                                  <p:childTnLst>
                                    <p:animClr clrSpc="hsl">
                                      <p:cBhvr override="childStyle">
                                        <p:cTn id="13" dur="500" fill="hold"/>
                                        <p:tgtEl>
                                          <p:spTgt spid="5"/>
                                        </p:tgtEl>
                                        <p:attrNameLst>
                                          <p:attrName>style.color</p:attrName>
                                        </p:attrNameLst>
                                      </p:cBhvr>
                                      <p:by>
                                        <p:hsl h="0" s="-70588" l="0"/>
                                      </p:by>
                                    </p:animClr>
                                    <p:animClr clrSpc="hsl">
                                      <p:cBhvr>
                                        <p:cTn id="14" dur="500" fill="hold"/>
                                        <p:tgtEl>
                                          <p:spTgt spid="5"/>
                                        </p:tgtEl>
                                        <p:attrNameLst>
                                          <p:attrName>fillcolor</p:attrName>
                                        </p:attrNameLst>
                                      </p:cBhvr>
                                      <p:by>
                                        <p:hsl h="0" s="-70588" l="0"/>
                                      </p:by>
                                    </p:animClr>
                                    <p:animClr clrSpc="hsl">
                                      <p:cBhvr>
                                        <p:cTn id="15" dur="500" fill="hold"/>
                                        <p:tgtEl>
                                          <p:spTgt spid="5"/>
                                        </p:tgtEl>
                                        <p:attrNameLst>
                                          <p:attrName>stroke.color</p:attrName>
                                        </p:attrNameLst>
                                      </p:cBhvr>
                                      <p:by>
                                        <p:hsl h="0" s="-70588" l="0"/>
                                      </p:by>
                                    </p:animClr>
                                    <p:set>
                                      <p:cBhvr>
                                        <p:cTn id="16" dur="500" fill="hold"/>
                                        <p:tgtEl>
                                          <p:spTgt spid="5"/>
                                        </p:tgtEl>
                                        <p:attrNameLst>
                                          <p:attrName>fill.type</p:attrName>
                                        </p:attrNameLst>
                                      </p:cBhvr>
                                      <p:to>
                                        <p:strVal val="solid"/>
                                      </p:to>
                                    </p:set>
                                  </p:child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25" presetClass="emph" presetSubtype="0" fill="hold" grpId="0" nodeType="clickEffect">
                                  <p:stCondLst>
                                    <p:cond delay="0"/>
                                  </p:stCondLst>
                                  <p:childTnLst>
                                    <p:animClr clrSpc="hsl">
                                      <p:cBhvr override="childStyle">
                                        <p:cTn id="21" dur="500" fill="hold"/>
                                        <p:tgtEl>
                                          <p:spTgt spid="7"/>
                                        </p:tgtEl>
                                        <p:attrNameLst>
                                          <p:attrName>style.color</p:attrName>
                                        </p:attrNameLst>
                                      </p:cBhvr>
                                      <p:by>
                                        <p:hsl h="0" s="-70588" l="0"/>
                                      </p:by>
                                    </p:animClr>
                                    <p:animClr clrSpc="hsl">
                                      <p:cBhvr>
                                        <p:cTn id="22" dur="500" fill="hold"/>
                                        <p:tgtEl>
                                          <p:spTgt spid="7"/>
                                        </p:tgtEl>
                                        <p:attrNameLst>
                                          <p:attrName>fillcolor</p:attrName>
                                        </p:attrNameLst>
                                      </p:cBhvr>
                                      <p:by>
                                        <p:hsl h="0" s="-70588" l="0"/>
                                      </p:by>
                                    </p:animClr>
                                    <p:animClr clrSpc="hsl">
                                      <p:cBhvr>
                                        <p:cTn id="23" dur="500" fill="hold"/>
                                        <p:tgtEl>
                                          <p:spTgt spid="7"/>
                                        </p:tgtEl>
                                        <p:attrNameLst>
                                          <p:attrName>stroke.color</p:attrName>
                                        </p:attrNameLst>
                                      </p:cBhvr>
                                      <p:by>
                                        <p:hsl h="0" s="-70588" l="0"/>
                                      </p:by>
                                    </p:animClr>
                                    <p:set>
                                      <p:cBhvr>
                                        <p:cTn id="24" dur="500" fill="hold"/>
                                        <p:tgtEl>
                                          <p:spTgt spid="7"/>
                                        </p:tgtEl>
                                        <p:attrNameLst>
                                          <p:attrName>fill.type</p:attrName>
                                        </p:attrNameLst>
                                      </p:cBhvr>
                                      <p:to>
                                        <p:strVal val="solid"/>
                                      </p:to>
                                    </p:set>
                                  </p:childTnLst>
                                </p:cTn>
                              </p:par>
                            </p:childTnLst>
                          </p:cTn>
                        </p:par>
                      </p:childTnLst>
                    </p:cTn>
                  </p:par>
                </p:childTnLst>
              </p:cTn>
              <p:nextCondLst>
                <p:cond evt="onClick" delay="0">
                  <p:tgtEl>
                    <p:spTgt spid="7"/>
                  </p:tgtEl>
                </p:cond>
              </p:nextCondLst>
            </p:seq>
            <p:seq concurrent="1" nextAc="seek">
              <p:cTn id="25" restart="whenNotActive" fill="hold" evtFilter="cancelBubble" nodeType="interactiveSeq">
                <p:stCondLst>
                  <p:cond evt="onClick" delay="0">
                    <p:tgtEl>
                      <p:spTgt spid="8"/>
                    </p:tgtEl>
                  </p:cond>
                </p:stCondLst>
                <p:endSync evt="end" delay="0">
                  <p:rtn val="all"/>
                </p:endSync>
                <p:childTnLst>
                  <p:par>
                    <p:cTn id="26" fill="hold">
                      <p:stCondLst>
                        <p:cond delay="0"/>
                      </p:stCondLst>
                      <p:childTnLst>
                        <p:par>
                          <p:cTn id="27" fill="hold">
                            <p:stCondLst>
                              <p:cond delay="0"/>
                            </p:stCondLst>
                            <p:childTnLst>
                              <p:par>
                                <p:cTn id="28" presetID="25" presetClass="emph" presetSubtype="0" fill="hold" grpId="0" nodeType="clickEffect">
                                  <p:stCondLst>
                                    <p:cond delay="0"/>
                                  </p:stCondLst>
                                  <p:childTnLst>
                                    <p:animClr clrSpc="hsl">
                                      <p:cBhvr override="childStyle">
                                        <p:cTn id="29" dur="500" fill="hold"/>
                                        <p:tgtEl>
                                          <p:spTgt spid="8"/>
                                        </p:tgtEl>
                                        <p:attrNameLst>
                                          <p:attrName>style.color</p:attrName>
                                        </p:attrNameLst>
                                      </p:cBhvr>
                                      <p:by>
                                        <p:hsl h="0" s="-70588" l="0"/>
                                      </p:by>
                                    </p:animClr>
                                    <p:animClr clrSpc="hsl">
                                      <p:cBhvr>
                                        <p:cTn id="30" dur="500" fill="hold"/>
                                        <p:tgtEl>
                                          <p:spTgt spid="8"/>
                                        </p:tgtEl>
                                        <p:attrNameLst>
                                          <p:attrName>fillcolor</p:attrName>
                                        </p:attrNameLst>
                                      </p:cBhvr>
                                      <p:by>
                                        <p:hsl h="0" s="-70588" l="0"/>
                                      </p:by>
                                    </p:animClr>
                                    <p:animClr clrSpc="hsl">
                                      <p:cBhvr>
                                        <p:cTn id="31" dur="500" fill="hold"/>
                                        <p:tgtEl>
                                          <p:spTgt spid="8"/>
                                        </p:tgtEl>
                                        <p:attrNameLst>
                                          <p:attrName>stroke.color</p:attrName>
                                        </p:attrNameLst>
                                      </p:cBhvr>
                                      <p:by>
                                        <p:hsl h="0" s="-70588" l="0"/>
                                      </p:by>
                                    </p:animClr>
                                    <p:set>
                                      <p:cBhvr>
                                        <p:cTn id="32" dur="500" fill="hold"/>
                                        <p:tgtEl>
                                          <p:spTgt spid="8"/>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35" presetClass="emph" presetSubtype="0" fill="hold" grpId="0" nodeType="clickEffect">
                                  <p:stCondLst>
                                    <p:cond delay="0"/>
                                  </p:stCondLst>
                                  <p:childTnLst>
                                    <p:anim calcmode="discrete" valueType="str">
                                      <p:cBhvr>
                                        <p:cTn id="37" dur="1000" fill="hold"/>
                                        <p:tgtEl>
                                          <p:spTgt spid="3"/>
                                        </p:tgtEl>
                                        <p:attrNameLst>
                                          <p:attrName>style.visibility</p:attrName>
                                        </p:attrNameLst>
                                      </p:cBhvr>
                                      <p:tavLst>
                                        <p:tav tm="0">
                                          <p:val>
                                            <p:strVal val="hidden"/>
                                          </p:val>
                                        </p:tav>
                                        <p:tav tm="50000">
                                          <p:val>
                                            <p:strVal val="visible"/>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2000"/>
                                        <p:tgtEl>
                                          <p:spTgt spid="9"/>
                                        </p:tgtEl>
                                      </p:cBhvr>
                                    </p:animEffect>
                                  </p:childTnLst>
                                </p:cTn>
                              </p:par>
                            </p:childTnLst>
                          </p:cTn>
                        </p:par>
                      </p:childTnLst>
                    </p:cTn>
                  </p:par>
                </p:childTnLst>
              </p:cTn>
              <p:nextCondLst>
                <p:cond evt="onClick" delay="0">
                  <p:tgtEl>
                    <p:spTgt spid="3"/>
                  </p:tgtEl>
                </p:cond>
              </p:nextCondLst>
            </p:seq>
          </p:childTnLst>
        </p:cTn>
      </p:par>
    </p:tnLst>
    <p:bldLst>
      <p:bldP spid="3" grpId="0" animBg="1"/>
      <p:bldP spid="5" grpId="0" animBg="1"/>
      <p:bldP spid="7" grpId="0" animBg="1"/>
      <p:bldP spid="8" grpId="0" animBg="1"/>
      <p:bldP spid="9"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39999">
              <a:srgbClr val="85C2FF"/>
            </a:gs>
            <a:gs pos="70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3" name="Овал 2"/>
          <p:cNvSpPr/>
          <p:nvPr/>
        </p:nvSpPr>
        <p:spPr>
          <a:xfrm>
            <a:off x="7092280" y="5157192"/>
            <a:ext cx="1152128" cy="1008112"/>
          </a:xfrm>
          <a:prstGeom prst="ellipse">
            <a:avLst/>
          </a:prstGeom>
          <a:blipFill>
            <a:blip r:embed="rId3" cstate="print"/>
            <a:stretch>
              <a:fillRect/>
            </a:stretch>
          </a:blip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2771800" y="5229200"/>
            <a:ext cx="1152128" cy="1008112"/>
          </a:xfrm>
          <a:prstGeom prst="ellipse">
            <a:avLst/>
          </a:prstGeom>
          <a:blipFill>
            <a:blip r:embed="rId4" cstate="print"/>
            <a:stretch>
              <a:fillRect/>
            </a:stretch>
          </a:blip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4860032" y="5157192"/>
            <a:ext cx="1152128" cy="1008112"/>
          </a:xfrm>
          <a:prstGeom prst="ellipse">
            <a:avLst/>
          </a:prstGeom>
          <a:blipFill>
            <a:blip r:embed="rId5" cstate="print"/>
            <a:stretch>
              <a:fillRect/>
            </a:stretch>
          </a:blip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576" y="5229200"/>
            <a:ext cx="1152128" cy="1008112"/>
          </a:xfrm>
          <a:prstGeom prst="ellipse">
            <a:avLst/>
          </a:prstGeom>
          <a:blipFill>
            <a:blip r:embed="rId6" cstate="print"/>
            <a:stretch>
              <a:fillRect/>
            </a:stretch>
          </a:blip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539552" y="1268760"/>
            <a:ext cx="3888432" cy="3384376"/>
          </a:xfrm>
          <a:prstGeom prst="roundRect">
            <a:avLst/>
          </a:prstGeom>
          <a:blipFill>
            <a:blip r:embed="rId7"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2" descr="79804430_SNEG.gif - &amp;Pcy;&amp;rcy;&amp;ocy;&amp;scy;&amp;mcy;&amp;ocy;&amp;tcy;&amp;rcy; &amp;kcy;&amp;acy;&amp;rcy;&amp;tcy;&amp;icy;&amp;ncy;&amp;kcy;&amp;icy; - &amp;KHcy;&amp;ocy;&amp;scy;&amp;tcy;&amp;icy;&amp;ncy;&amp;gcy; &amp;kcy;&amp;acy;&amp;rcy;&amp;tcy;&amp;icy;&amp;ncy;&amp;ocy;&amp;kcy; &amp;icy; &amp;icy;&amp;zcy;&amp;ocy;&amp;bcy;&amp;rcy;&amp;acy;&amp;zhcy;&amp;iecy;&amp;ncy;&amp;icy;&amp;jcy;"/>
          <p:cNvPicPr>
            <a:picLocks noChangeAspect="1" noChangeArrowheads="1" noCrop="1"/>
          </p:cNvPicPr>
          <p:nvPr/>
        </p:nvPicPr>
        <p:blipFill>
          <a:blip r:embed="rId8" cstate="print"/>
          <a:srcRect/>
          <a:stretch>
            <a:fillRect/>
          </a:stretch>
        </p:blipFill>
        <p:spPr bwMode="auto">
          <a:xfrm>
            <a:off x="6876256" y="332656"/>
            <a:ext cx="1905000" cy="1194048"/>
          </a:xfrm>
          <a:prstGeom prst="rect">
            <a:avLst/>
          </a:prstGeom>
          <a:noFill/>
        </p:spPr>
      </p:pic>
      <p:pic>
        <p:nvPicPr>
          <p:cNvPr id="12" name="Picture 2" descr="79804430_SNEG.gif - &amp;Pcy;&amp;rcy;&amp;ocy;&amp;scy;&amp;mcy;&amp;ocy;&amp;tcy;&amp;rcy; &amp;kcy;&amp;acy;&amp;rcy;&amp;tcy;&amp;icy;&amp;ncy;&amp;kcy;&amp;icy; - &amp;KHcy;&amp;ocy;&amp;scy;&amp;tcy;&amp;icy;&amp;ncy;&amp;gcy; &amp;kcy;&amp;acy;&amp;rcy;&amp;tcy;&amp;icy;&amp;ncy;&amp;ocy;&amp;kcy; &amp;icy; &amp;icy;&amp;zcy;&amp;ocy;&amp;bcy;&amp;rcy;&amp;acy;&amp;zhcy;&amp;iecy;&amp;ncy;&amp;icy;&amp;jcy;"/>
          <p:cNvPicPr>
            <a:picLocks noChangeAspect="1" noChangeArrowheads="1" noCrop="1"/>
          </p:cNvPicPr>
          <p:nvPr/>
        </p:nvPicPr>
        <p:blipFill>
          <a:blip r:embed="rId8" cstate="print"/>
          <a:srcRect/>
          <a:stretch>
            <a:fillRect/>
          </a:stretch>
        </p:blipFill>
        <p:spPr bwMode="auto">
          <a:xfrm>
            <a:off x="755576" y="188640"/>
            <a:ext cx="1905000" cy="1194048"/>
          </a:xfrm>
          <a:prstGeom prst="rect">
            <a:avLst/>
          </a:prstGeom>
          <a:noFill/>
        </p:spPr>
      </p:pic>
      <p:pic>
        <p:nvPicPr>
          <p:cNvPr id="13" name="Picture 2" descr="79804430_SNEG.gif - &amp;Pcy;&amp;rcy;&amp;ocy;&amp;scy;&amp;mcy;&amp;ocy;&amp;tcy;&amp;rcy; &amp;kcy;&amp;acy;&amp;rcy;&amp;tcy;&amp;icy;&amp;ncy;&amp;kcy;&amp;icy; - &amp;KHcy;&amp;ocy;&amp;scy;&amp;tcy;&amp;icy;&amp;ncy;&amp;gcy; &amp;kcy;&amp;acy;&amp;rcy;&amp;tcy;&amp;icy;&amp;ncy;&amp;ocy;&amp;kcy; &amp;icy; &amp;icy;&amp;zcy;&amp;ocy;&amp;bcy;&amp;rcy;&amp;acy;&amp;zhcy;&amp;iecy;&amp;ncy;&amp;icy;&amp;jcy;"/>
          <p:cNvPicPr>
            <a:picLocks noChangeAspect="1" noChangeArrowheads="1" noCrop="1"/>
          </p:cNvPicPr>
          <p:nvPr/>
        </p:nvPicPr>
        <p:blipFill>
          <a:blip r:embed="rId8" cstate="print"/>
          <a:srcRect/>
          <a:stretch>
            <a:fillRect/>
          </a:stretch>
        </p:blipFill>
        <p:spPr bwMode="auto">
          <a:xfrm>
            <a:off x="395536" y="4149080"/>
            <a:ext cx="1905000" cy="1194048"/>
          </a:xfrm>
          <a:prstGeom prst="rect">
            <a:avLst/>
          </a:prstGeom>
          <a:noFill/>
        </p:spPr>
      </p:pic>
      <p:pic>
        <p:nvPicPr>
          <p:cNvPr id="14" name="Picture 2" descr="79804430_SNEG.gif - &amp;Pcy;&amp;rcy;&amp;ocy;&amp;scy;&amp;mcy;&amp;ocy;&amp;tcy;&amp;rcy; &amp;kcy;&amp;acy;&amp;rcy;&amp;tcy;&amp;icy;&amp;ncy;&amp;kcy;&amp;icy; - &amp;KHcy;&amp;ocy;&amp;scy;&amp;tcy;&amp;icy;&amp;ncy;&amp;gcy; &amp;kcy;&amp;acy;&amp;rcy;&amp;tcy;&amp;icy;&amp;ncy;&amp;ocy;&amp;kcy; &amp;icy; &amp;icy;&amp;zcy;&amp;ocy;&amp;bcy;&amp;rcy;&amp;acy;&amp;zhcy;&amp;iecy;&amp;ncy;&amp;icy;&amp;jcy;"/>
          <p:cNvPicPr>
            <a:picLocks noChangeAspect="1" noChangeArrowheads="1" noCrop="1"/>
          </p:cNvPicPr>
          <p:nvPr/>
        </p:nvPicPr>
        <p:blipFill>
          <a:blip r:embed="rId8" cstate="print"/>
          <a:srcRect/>
          <a:stretch>
            <a:fillRect/>
          </a:stretch>
        </p:blipFill>
        <p:spPr bwMode="auto">
          <a:xfrm>
            <a:off x="5364088" y="4077072"/>
            <a:ext cx="1905000" cy="1194048"/>
          </a:xfrm>
          <a:prstGeom prst="rect">
            <a:avLst/>
          </a:prstGeom>
          <a:noFill/>
        </p:spPr>
      </p:pic>
      <p:pic>
        <p:nvPicPr>
          <p:cNvPr id="15" name="Picture 2" descr="79804430_SNEG.gif - &amp;Pcy;&amp;rcy;&amp;ocy;&amp;scy;&amp;mcy;&amp;ocy;&amp;tcy;&amp;rcy; &amp;kcy;&amp;acy;&amp;rcy;&amp;tcy;&amp;icy;&amp;ncy;&amp;kcy;&amp;icy; - &amp;KHcy;&amp;ocy;&amp;scy;&amp;tcy;&amp;icy;&amp;ncy;&amp;gcy; &amp;kcy;&amp;acy;&amp;rcy;&amp;tcy;&amp;icy;&amp;ncy;&amp;ocy;&amp;kcy; &amp;icy; &amp;icy;&amp;zcy;&amp;ocy;&amp;bcy;&amp;rcy;&amp;acy;&amp;zhcy;&amp;iecy;&amp;ncy;&amp;icy;&amp;jcy;"/>
          <p:cNvPicPr>
            <a:picLocks noChangeAspect="1" noChangeArrowheads="1" noCrop="1"/>
          </p:cNvPicPr>
          <p:nvPr/>
        </p:nvPicPr>
        <p:blipFill>
          <a:blip r:embed="rId8" cstate="print"/>
          <a:srcRect/>
          <a:stretch>
            <a:fillRect/>
          </a:stretch>
        </p:blipFill>
        <p:spPr bwMode="auto">
          <a:xfrm rot="2640405">
            <a:off x="5580112" y="2204864"/>
            <a:ext cx="1905000" cy="1194048"/>
          </a:xfrm>
          <a:prstGeom prst="rect">
            <a:avLst/>
          </a:prstGeom>
          <a:noFill/>
        </p:spPr>
      </p:pic>
      <p:pic>
        <p:nvPicPr>
          <p:cNvPr id="16" name="Picture 2" descr="79804430_SNEG.gif - &amp;Pcy;&amp;rcy;&amp;ocy;&amp;scy;&amp;mcy;&amp;ocy;&amp;tcy;&amp;rcy; &amp;kcy;&amp;acy;&amp;rcy;&amp;tcy;&amp;icy;&amp;ncy;&amp;kcy;&amp;icy; - &amp;KHcy;&amp;ocy;&amp;scy;&amp;tcy;&amp;icy;&amp;ncy;&amp;gcy; &amp;kcy;&amp;acy;&amp;rcy;&amp;tcy;&amp;icy;&amp;ncy;&amp;ocy;&amp;kcy; &amp;icy; &amp;icy;&amp;zcy;&amp;ocy;&amp;bcy;&amp;rcy;&amp;acy;&amp;zhcy;&amp;iecy;&amp;ncy;&amp;icy;&amp;jcy;"/>
          <p:cNvPicPr>
            <a:picLocks noChangeAspect="1" noChangeArrowheads="1" noCrop="1"/>
          </p:cNvPicPr>
          <p:nvPr/>
        </p:nvPicPr>
        <p:blipFill>
          <a:blip r:embed="rId8" cstate="print"/>
          <a:srcRect/>
          <a:stretch>
            <a:fillRect/>
          </a:stretch>
        </p:blipFill>
        <p:spPr bwMode="auto">
          <a:xfrm rot="2136133">
            <a:off x="2869310" y="442905"/>
            <a:ext cx="1905000" cy="1194048"/>
          </a:xfrm>
          <a:prstGeom prst="rect">
            <a:avLst/>
          </a:prstGeom>
          <a:noFill/>
        </p:spPr>
      </p:pic>
      <p:sp>
        <p:nvSpPr>
          <p:cNvPr id="17" name="Прямоугольник 16"/>
          <p:cNvSpPr/>
          <p:nvPr/>
        </p:nvSpPr>
        <p:spPr>
          <a:xfrm>
            <a:off x="4788024" y="1700808"/>
            <a:ext cx="4355976" cy="1569660"/>
          </a:xfrm>
          <a:prstGeom prst="rect">
            <a:avLst/>
          </a:prstGeom>
        </p:spPr>
        <p:txBody>
          <a:bodyPr wrap="square">
            <a:spAutoFit/>
          </a:bodyPr>
          <a:lstStyle/>
          <a:p>
            <a:r>
              <a:rPr lang="ru-RU" sz="2400" b="1" dirty="0" smtClean="0">
                <a:ln w="10541" cmpd="sng">
                  <a:solidFill>
                    <a:schemeClr val="accent1">
                      <a:shade val="88000"/>
                      <a:satMod val="110000"/>
                    </a:schemeClr>
                  </a:solidFill>
                  <a:prstDash val="solid"/>
                </a:ln>
                <a:solidFill>
                  <a:srgbClr val="002060"/>
                </a:solidFill>
              </a:rPr>
              <a:t>Спортсмен играет на коньках</a:t>
            </a:r>
          </a:p>
          <a:p>
            <a:r>
              <a:rPr lang="ru-RU" sz="2400" b="1" dirty="0" smtClean="0">
                <a:ln w="10541" cmpd="sng">
                  <a:solidFill>
                    <a:schemeClr val="accent1">
                      <a:shade val="88000"/>
                      <a:satMod val="110000"/>
                    </a:schemeClr>
                  </a:solidFill>
                  <a:prstDash val="solid"/>
                </a:ln>
                <a:solidFill>
                  <a:srgbClr val="002060"/>
                </a:solidFill>
              </a:rPr>
              <a:t>И клюшку держит он в руках</a:t>
            </a:r>
          </a:p>
          <a:p>
            <a:r>
              <a:rPr lang="ru-RU" sz="2400" b="1" dirty="0" smtClean="0">
                <a:ln w="10541" cmpd="sng">
                  <a:solidFill>
                    <a:schemeClr val="accent1">
                      <a:shade val="88000"/>
                      <a:satMod val="110000"/>
                    </a:schemeClr>
                  </a:solidFill>
                  <a:prstDash val="solid"/>
                </a:ln>
                <a:solidFill>
                  <a:srgbClr val="002060"/>
                </a:solidFill>
              </a:rPr>
              <a:t>Шайбу этой клюшкой бьет</a:t>
            </a:r>
          </a:p>
          <a:p>
            <a:r>
              <a:rPr lang="ru-RU" sz="2400" b="1" dirty="0" smtClean="0">
                <a:ln w="10541" cmpd="sng">
                  <a:solidFill>
                    <a:schemeClr val="accent1">
                      <a:shade val="88000"/>
                      <a:satMod val="110000"/>
                    </a:schemeClr>
                  </a:solidFill>
                  <a:prstDash val="solid"/>
                </a:ln>
                <a:solidFill>
                  <a:srgbClr val="002060"/>
                </a:solidFill>
              </a:rPr>
              <a:t>Кто вид спорта назовет</a:t>
            </a:r>
          </a:p>
        </p:txBody>
      </p:sp>
    </p:spTree>
  </p:cSld>
  <p:clrMapOvr>
    <a:masterClrMapping/>
  </p:clrMapOvr>
  <p:transition>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2000" fill="hold"/>
                                        <p:tgtEl>
                                          <p:spTgt spid="17"/>
                                        </p:tgtEl>
                                        <p:attrNameLst>
                                          <p:attrName>ppt_w</p:attrName>
                                        </p:attrNameLst>
                                      </p:cBhvr>
                                      <p:tavLst>
                                        <p:tav tm="0">
                                          <p:val>
                                            <p:fltVal val="0"/>
                                          </p:val>
                                        </p:tav>
                                        <p:tav tm="100000">
                                          <p:val>
                                            <p:strVal val="#ppt_w"/>
                                          </p:val>
                                        </p:tav>
                                      </p:tavLst>
                                    </p:anim>
                                    <p:anim calcmode="lin" valueType="num">
                                      <p:cBhvr>
                                        <p:cTn id="8" dur="20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5" presetClass="emph" presetSubtype="0" fill="hold" grpId="0" nodeType="clickEffect">
                                  <p:stCondLst>
                                    <p:cond delay="0"/>
                                  </p:stCondLst>
                                  <p:childTnLst>
                                    <p:animClr clrSpc="hsl">
                                      <p:cBhvr override="childStyle">
                                        <p:cTn id="13" dur="500" fill="hold"/>
                                        <p:tgtEl>
                                          <p:spTgt spid="5"/>
                                        </p:tgtEl>
                                        <p:attrNameLst>
                                          <p:attrName>style.color</p:attrName>
                                        </p:attrNameLst>
                                      </p:cBhvr>
                                      <p:by>
                                        <p:hsl h="0" s="-70588" l="0"/>
                                      </p:by>
                                    </p:animClr>
                                    <p:animClr clrSpc="hsl">
                                      <p:cBhvr>
                                        <p:cTn id="14" dur="500" fill="hold"/>
                                        <p:tgtEl>
                                          <p:spTgt spid="5"/>
                                        </p:tgtEl>
                                        <p:attrNameLst>
                                          <p:attrName>fillcolor</p:attrName>
                                        </p:attrNameLst>
                                      </p:cBhvr>
                                      <p:by>
                                        <p:hsl h="0" s="-70588" l="0"/>
                                      </p:by>
                                    </p:animClr>
                                    <p:animClr clrSpc="hsl">
                                      <p:cBhvr>
                                        <p:cTn id="15" dur="500" fill="hold"/>
                                        <p:tgtEl>
                                          <p:spTgt spid="5"/>
                                        </p:tgtEl>
                                        <p:attrNameLst>
                                          <p:attrName>stroke.color</p:attrName>
                                        </p:attrNameLst>
                                      </p:cBhvr>
                                      <p:by>
                                        <p:hsl h="0" s="-70588" l="0"/>
                                      </p:by>
                                    </p:animClr>
                                    <p:set>
                                      <p:cBhvr>
                                        <p:cTn id="16" dur="500" fill="hold"/>
                                        <p:tgtEl>
                                          <p:spTgt spid="5"/>
                                        </p:tgtEl>
                                        <p:attrNameLst>
                                          <p:attrName>fill.type</p:attrName>
                                        </p:attrNameLst>
                                      </p:cBhvr>
                                      <p:to>
                                        <p:strVal val="solid"/>
                                      </p:to>
                                    </p:set>
                                  </p:child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25" presetClass="emph" presetSubtype="0" fill="hold" grpId="0" nodeType="clickEffect">
                                  <p:stCondLst>
                                    <p:cond delay="0"/>
                                  </p:stCondLst>
                                  <p:childTnLst>
                                    <p:animClr clrSpc="hsl">
                                      <p:cBhvr override="childStyle">
                                        <p:cTn id="21" dur="500" fill="hold"/>
                                        <p:tgtEl>
                                          <p:spTgt spid="7"/>
                                        </p:tgtEl>
                                        <p:attrNameLst>
                                          <p:attrName>style.color</p:attrName>
                                        </p:attrNameLst>
                                      </p:cBhvr>
                                      <p:by>
                                        <p:hsl h="0" s="-70588" l="0"/>
                                      </p:by>
                                    </p:animClr>
                                    <p:animClr clrSpc="hsl">
                                      <p:cBhvr>
                                        <p:cTn id="22" dur="500" fill="hold"/>
                                        <p:tgtEl>
                                          <p:spTgt spid="7"/>
                                        </p:tgtEl>
                                        <p:attrNameLst>
                                          <p:attrName>fillcolor</p:attrName>
                                        </p:attrNameLst>
                                      </p:cBhvr>
                                      <p:by>
                                        <p:hsl h="0" s="-70588" l="0"/>
                                      </p:by>
                                    </p:animClr>
                                    <p:animClr clrSpc="hsl">
                                      <p:cBhvr>
                                        <p:cTn id="23" dur="500" fill="hold"/>
                                        <p:tgtEl>
                                          <p:spTgt spid="7"/>
                                        </p:tgtEl>
                                        <p:attrNameLst>
                                          <p:attrName>stroke.color</p:attrName>
                                        </p:attrNameLst>
                                      </p:cBhvr>
                                      <p:by>
                                        <p:hsl h="0" s="-70588" l="0"/>
                                      </p:by>
                                    </p:animClr>
                                    <p:set>
                                      <p:cBhvr>
                                        <p:cTn id="24" dur="500" fill="hold"/>
                                        <p:tgtEl>
                                          <p:spTgt spid="7"/>
                                        </p:tgtEl>
                                        <p:attrNameLst>
                                          <p:attrName>fill.type</p:attrName>
                                        </p:attrNameLst>
                                      </p:cBhvr>
                                      <p:to>
                                        <p:strVal val="solid"/>
                                      </p:to>
                                    </p:set>
                                  </p:childTnLst>
                                </p:cTn>
                              </p:par>
                            </p:childTnLst>
                          </p:cTn>
                        </p:par>
                      </p:childTnLst>
                    </p:cTn>
                  </p:par>
                </p:childTnLst>
              </p:cTn>
              <p:nextCondLst>
                <p:cond evt="onClick" delay="0">
                  <p:tgtEl>
                    <p:spTgt spid="7"/>
                  </p:tgtEl>
                </p:cond>
              </p:nextCondLst>
            </p:seq>
            <p:seq concurrent="1" nextAc="seek">
              <p:cTn id="25" restart="whenNotActive" fill="hold" evtFilter="cancelBubble" nodeType="interactiveSeq">
                <p:stCondLst>
                  <p:cond evt="onClick" delay="0">
                    <p:tgtEl>
                      <p:spTgt spid="8"/>
                    </p:tgtEl>
                  </p:cond>
                </p:stCondLst>
                <p:endSync evt="end" delay="0">
                  <p:rtn val="all"/>
                </p:endSync>
                <p:childTnLst>
                  <p:par>
                    <p:cTn id="26" fill="hold">
                      <p:stCondLst>
                        <p:cond delay="0"/>
                      </p:stCondLst>
                      <p:childTnLst>
                        <p:par>
                          <p:cTn id="27" fill="hold">
                            <p:stCondLst>
                              <p:cond delay="0"/>
                            </p:stCondLst>
                            <p:childTnLst>
                              <p:par>
                                <p:cTn id="28" presetID="25" presetClass="emph" presetSubtype="0" fill="hold" grpId="0" nodeType="clickEffect">
                                  <p:stCondLst>
                                    <p:cond delay="0"/>
                                  </p:stCondLst>
                                  <p:childTnLst>
                                    <p:animClr clrSpc="hsl">
                                      <p:cBhvr override="childStyle">
                                        <p:cTn id="29" dur="500" fill="hold"/>
                                        <p:tgtEl>
                                          <p:spTgt spid="8"/>
                                        </p:tgtEl>
                                        <p:attrNameLst>
                                          <p:attrName>style.color</p:attrName>
                                        </p:attrNameLst>
                                      </p:cBhvr>
                                      <p:by>
                                        <p:hsl h="0" s="-70588" l="0"/>
                                      </p:by>
                                    </p:animClr>
                                    <p:animClr clrSpc="hsl">
                                      <p:cBhvr>
                                        <p:cTn id="30" dur="500" fill="hold"/>
                                        <p:tgtEl>
                                          <p:spTgt spid="8"/>
                                        </p:tgtEl>
                                        <p:attrNameLst>
                                          <p:attrName>fillcolor</p:attrName>
                                        </p:attrNameLst>
                                      </p:cBhvr>
                                      <p:by>
                                        <p:hsl h="0" s="-70588" l="0"/>
                                      </p:by>
                                    </p:animClr>
                                    <p:animClr clrSpc="hsl">
                                      <p:cBhvr>
                                        <p:cTn id="31" dur="500" fill="hold"/>
                                        <p:tgtEl>
                                          <p:spTgt spid="8"/>
                                        </p:tgtEl>
                                        <p:attrNameLst>
                                          <p:attrName>stroke.color</p:attrName>
                                        </p:attrNameLst>
                                      </p:cBhvr>
                                      <p:by>
                                        <p:hsl h="0" s="-70588" l="0"/>
                                      </p:by>
                                    </p:animClr>
                                    <p:set>
                                      <p:cBhvr>
                                        <p:cTn id="32" dur="500" fill="hold"/>
                                        <p:tgtEl>
                                          <p:spTgt spid="8"/>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35" presetClass="emph" presetSubtype="0" fill="hold" grpId="0" nodeType="clickEffect">
                                  <p:stCondLst>
                                    <p:cond delay="0"/>
                                  </p:stCondLst>
                                  <p:childTnLst>
                                    <p:anim calcmode="discrete" valueType="str">
                                      <p:cBhvr>
                                        <p:cTn id="37" dur="1000" fill="hold"/>
                                        <p:tgtEl>
                                          <p:spTgt spid="3"/>
                                        </p:tgtEl>
                                        <p:attrNameLst>
                                          <p:attrName>style.visibility</p:attrName>
                                        </p:attrNameLst>
                                      </p:cBhvr>
                                      <p:tavLst>
                                        <p:tav tm="0">
                                          <p:val>
                                            <p:strVal val="hidden"/>
                                          </p:val>
                                        </p:tav>
                                        <p:tav tm="50000">
                                          <p:val>
                                            <p:strVal val="visible"/>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2000"/>
                                        <p:tgtEl>
                                          <p:spTgt spid="10"/>
                                        </p:tgtEl>
                                      </p:cBhvr>
                                    </p:animEffect>
                                  </p:childTnLst>
                                </p:cTn>
                              </p:par>
                            </p:childTnLst>
                          </p:cTn>
                        </p:par>
                      </p:childTnLst>
                    </p:cTn>
                  </p:par>
                </p:childTnLst>
              </p:cTn>
              <p:nextCondLst>
                <p:cond evt="onClick" delay="0">
                  <p:tgtEl>
                    <p:spTgt spid="3"/>
                  </p:tgtEl>
                </p:cond>
              </p:nextCondLst>
            </p:seq>
          </p:childTnLst>
        </p:cTn>
      </p:par>
    </p:tnLst>
    <p:bldLst>
      <p:bldP spid="3" grpId="0" animBg="1"/>
      <p:bldP spid="5" grpId="0" animBg="1"/>
      <p:bldP spid="7" grpId="0" animBg="1"/>
      <p:bldP spid="8" grpId="0" animBg="1"/>
      <p:bldP spid="10"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2700000" scaled="0"/>
          <a:tileRect/>
        </a:gradFill>
        <a:effectLst/>
      </p:bgPr>
    </p:bg>
    <p:spTree>
      <p:nvGrpSpPr>
        <p:cNvPr id="1" name=""/>
        <p:cNvGrpSpPr/>
        <p:nvPr/>
      </p:nvGrpSpPr>
      <p:grpSpPr>
        <a:xfrm>
          <a:off x="0" y="0"/>
          <a:ext cx="0" cy="0"/>
          <a:chOff x="0" y="0"/>
          <a:chExt cx="0" cy="0"/>
        </a:xfrm>
      </p:grpSpPr>
      <p:pic>
        <p:nvPicPr>
          <p:cNvPr id="3078" name="Picture 6" descr="&amp;Scy;&amp;ocy;&amp;lcy;&amp;ncy;&amp;ycy;&amp;shcy;&amp;kcy;&amp;ocy; &quot; &amp;Acy;&amp;ncy;&amp;icy;&amp;mcy;&amp;icy;&amp;rcy;&amp;ocy;&amp;vcy;&amp;acy;&amp;ncy;&amp;ncy;&amp;ycy;&amp;iecy; &amp;kcy;&amp;acy;&amp;rcy;&amp;tcy;&amp;icy;&amp;ncy;&amp;kcy;&amp;icy; GIF. &amp;Kcy;&amp;ocy;&amp;lcy;&amp;lcy;&amp;iecy;&amp;kcy;&amp;tscy;&amp;icy;&amp;yacy; &amp;fcy;&amp;ocy;&amp;ncy;&amp;ocy;&amp;vcy;&amp;ycy;&amp;khcy; &amp;kcy;&amp;acy;&amp;rcy;&amp;tcy;&amp;icy;&amp;ncy;&amp;ocy;&amp;kcy;, &amp;ocy;&amp;bcy;&amp;ocy;&amp;iecy;&amp;vcy; &amp;dcy;&amp;lcy;&amp;yacy; &amp;rcy;&amp;acy;&amp;bcy;&amp;ocy;&amp;chcy;&amp;iecy;&amp;gcy;&amp;ocy; &amp;scy;&amp;tcy;&amp;ocy;&amp;lcy;&amp;acy; &amp;icy; &amp;acy;&amp;ncy;&amp;icy;&amp;mcy;&amp;acy;&amp;shcy;&amp;iecy;&amp;kcy;."/>
          <p:cNvPicPr>
            <a:picLocks noChangeAspect="1" noChangeArrowheads="1" noCrop="1"/>
          </p:cNvPicPr>
          <p:nvPr/>
        </p:nvPicPr>
        <p:blipFill>
          <a:blip r:embed="rId3" cstate="print"/>
          <a:srcRect/>
          <a:stretch>
            <a:fillRect/>
          </a:stretch>
        </p:blipFill>
        <p:spPr bwMode="auto">
          <a:xfrm>
            <a:off x="6623720" y="0"/>
            <a:ext cx="2520280" cy="2348880"/>
          </a:xfrm>
          <a:prstGeom prst="rect">
            <a:avLst/>
          </a:prstGeom>
          <a:noFill/>
        </p:spPr>
      </p:pic>
      <p:sp>
        <p:nvSpPr>
          <p:cNvPr id="20" name="Овал 19"/>
          <p:cNvSpPr/>
          <p:nvPr/>
        </p:nvSpPr>
        <p:spPr>
          <a:xfrm>
            <a:off x="6876256" y="5013176"/>
            <a:ext cx="1296144" cy="1080120"/>
          </a:xfrm>
          <a:prstGeom prst="ellipse">
            <a:avLst/>
          </a:prstGeom>
          <a:blipFill>
            <a:blip r:embed="rId4" cstate="print"/>
            <a:stretch>
              <a:fillRect/>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2843808" y="5085184"/>
            <a:ext cx="1296144" cy="1080120"/>
          </a:xfrm>
          <a:prstGeom prst="ellipse">
            <a:avLst/>
          </a:prstGeom>
          <a:blipFill>
            <a:blip r:embed="rId5" cstate="print"/>
            <a:stretch>
              <a:fillRect/>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4860032" y="5013176"/>
            <a:ext cx="1296144" cy="1080120"/>
          </a:xfrm>
          <a:prstGeom prst="ellipse">
            <a:avLst/>
          </a:prstGeom>
          <a:blipFill>
            <a:blip r:embed="rId6" cstate="print"/>
            <a:stretch>
              <a:fillRect/>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p:cNvSpPr/>
          <p:nvPr/>
        </p:nvSpPr>
        <p:spPr>
          <a:xfrm>
            <a:off x="827584" y="5157192"/>
            <a:ext cx="1296144" cy="1080120"/>
          </a:xfrm>
          <a:prstGeom prst="ellipse">
            <a:avLst/>
          </a:prstGeom>
          <a:blipFill>
            <a:blip r:embed="rId7" cstate="print"/>
            <a:stretch>
              <a:fillRect/>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кругленный прямоугольник 23"/>
          <p:cNvSpPr/>
          <p:nvPr/>
        </p:nvSpPr>
        <p:spPr>
          <a:xfrm>
            <a:off x="323528" y="1412776"/>
            <a:ext cx="4032448" cy="3456384"/>
          </a:xfrm>
          <a:prstGeom prst="roundRect">
            <a:avLst/>
          </a:prstGeom>
          <a:blipFill>
            <a:blip r:embed="rId8"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4427984" y="2204864"/>
            <a:ext cx="4716016" cy="2739211"/>
          </a:xfrm>
          <a:prstGeom prst="rect">
            <a:avLst/>
          </a:prstGeom>
          <a:noFill/>
        </p:spPr>
        <p:txBody>
          <a:bodyPr wrap="square" lIns="91440" tIns="45720" rIns="91440" bIns="45720">
            <a:spAutoFit/>
          </a:bodyPr>
          <a:lstStyle/>
          <a:p>
            <a:r>
              <a:rPr lang="ru-RU"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cap="none" spc="0" dirty="0" smtClean="0">
                <a:ln w="1905"/>
                <a:solidFill>
                  <a:srgbClr val="FFFF00"/>
                </a:solidFill>
                <a:effectLst>
                  <a:innerShdw blurRad="69850" dist="43180" dir="5400000">
                    <a:srgbClr val="000000">
                      <a:alpha val="65000"/>
                    </a:srgbClr>
                  </a:innerShdw>
                </a:effectLst>
              </a:rPr>
              <a:t>В этом спорте игроки</a:t>
            </a:r>
          </a:p>
          <a:p>
            <a:r>
              <a:rPr lang="ru-RU" sz="2400" b="1" dirty="0" smtClean="0">
                <a:ln w="1905"/>
                <a:solidFill>
                  <a:srgbClr val="FFFF00"/>
                </a:solidFill>
                <a:effectLst>
                  <a:innerShdw blurRad="69850" dist="43180" dir="5400000">
                    <a:srgbClr val="000000">
                      <a:alpha val="65000"/>
                    </a:srgbClr>
                  </a:innerShdw>
                </a:effectLst>
              </a:rPr>
              <a:t>     Все ловки и высоки</a:t>
            </a:r>
          </a:p>
          <a:p>
            <a:r>
              <a:rPr lang="ru-RU" sz="2400" b="1" cap="none" spc="0" dirty="0" smtClean="0">
                <a:ln w="1905"/>
                <a:solidFill>
                  <a:srgbClr val="FFFF00"/>
                </a:solidFill>
                <a:effectLst>
                  <a:innerShdw blurRad="69850" dist="43180" dir="5400000">
                    <a:srgbClr val="000000">
                      <a:alpha val="65000"/>
                    </a:srgbClr>
                  </a:innerShdw>
                </a:effectLst>
              </a:rPr>
              <a:t>     Любят в мячик поиграть</a:t>
            </a:r>
          </a:p>
          <a:p>
            <a:r>
              <a:rPr lang="ru-RU" sz="2400" b="1" dirty="0" smtClean="0">
                <a:ln w="1905"/>
                <a:solidFill>
                  <a:srgbClr val="FFFF00"/>
                </a:solidFill>
                <a:effectLst>
                  <a:innerShdw blurRad="69850" dist="43180" dir="5400000">
                    <a:srgbClr val="000000">
                      <a:alpha val="65000"/>
                    </a:srgbClr>
                  </a:innerShdw>
                </a:effectLst>
              </a:rPr>
              <a:t>     И в кольцо его загнать</a:t>
            </a:r>
          </a:p>
          <a:p>
            <a:r>
              <a:rPr lang="ru-RU" sz="2400" b="1" cap="none" spc="0" dirty="0" smtClean="0">
                <a:ln w="1905"/>
                <a:solidFill>
                  <a:srgbClr val="FFFF00"/>
                </a:solidFill>
                <a:effectLst>
                  <a:innerShdw blurRad="69850" dist="43180" dir="5400000">
                    <a:srgbClr val="000000">
                      <a:alpha val="65000"/>
                    </a:srgbClr>
                  </a:innerShdw>
                </a:effectLst>
              </a:rPr>
              <a:t>     Мячик звонко бьет об пол </a:t>
            </a:r>
          </a:p>
          <a:p>
            <a:r>
              <a:rPr lang="ru-RU" sz="2400" b="1" dirty="0" smtClean="0">
                <a:ln w="1905"/>
                <a:solidFill>
                  <a:srgbClr val="FFFF00"/>
                </a:solidFill>
                <a:effectLst>
                  <a:innerShdw blurRad="69850" dist="43180" dir="5400000">
                    <a:srgbClr val="000000">
                      <a:alpha val="65000"/>
                    </a:srgbClr>
                  </a:innerShdw>
                </a:effectLst>
              </a:rPr>
              <a:t>     Значит это …</a:t>
            </a:r>
            <a:endParaRPr lang="ru-RU" sz="2400" b="1" cap="none" spc="0" dirty="0" smtClean="0">
              <a:ln w="1905"/>
              <a:solidFill>
                <a:srgbClr val="FFFF00"/>
              </a:solidFill>
              <a:effectLst>
                <a:innerShdw blurRad="69850" dist="43180" dir="5400000">
                  <a:srgbClr val="000000">
                    <a:alpha val="65000"/>
                  </a:srgbClr>
                </a:innerShdw>
              </a:effectLst>
            </a:endParaRPr>
          </a:p>
          <a:p>
            <a:pPr algn="ctr"/>
            <a:r>
              <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2000" fill="hold"/>
                                        <p:tgtEl>
                                          <p:spTgt spid="26"/>
                                        </p:tgtEl>
                                        <p:attrNameLst>
                                          <p:attrName>ppt_w</p:attrName>
                                        </p:attrNameLst>
                                      </p:cBhvr>
                                      <p:tavLst>
                                        <p:tav tm="0">
                                          <p:val>
                                            <p:fltVal val="0"/>
                                          </p:val>
                                        </p:tav>
                                        <p:tav tm="100000">
                                          <p:val>
                                            <p:strVal val="#ppt_w"/>
                                          </p:val>
                                        </p:tav>
                                      </p:tavLst>
                                    </p:anim>
                                    <p:anim calcmode="lin" valueType="num">
                                      <p:cBhvr>
                                        <p:cTn id="8" dur="2000" fill="hold"/>
                                        <p:tgtEl>
                                          <p:spTgt spid="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1"/>
                    </p:tgtEl>
                  </p:cond>
                </p:stCondLst>
                <p:endSync evt="end" delay="0">
                  <p:rtn val="all"/>
                </p:endSync>
                <p:childTnLst>
                  <p:par>
                    <p:cTn id="10" fill="hold">
                      <p:stCondLst>
                        <p:cond delay="0"/>
                      </p:stCondLst>
                      <p:childTnLst>
                        <p:par>
                          <p:cTn id="11" fill="hold">
                            <p:stCondLst>
                              <p:cond delay="0"/>
                            </p:stCondLst>
                            <p:childTnLst>
                              <p:par>
                                <p:cTn id="12" presetID="25" presetClass="emph" presetSubtype="0" fill="hold" grpId="0" nodeType="clickEffect">
                                  <p:stCondLst>
                                    <p:cond delay="0"/>
                                  </p:stCondLst>
                                  <p:childTnLst>
                                    <p:animClr clrSpc="hsl">
                                      <p:cBhvr override="childStyle">
                                        <p:cTn id="13" dur="500" fill="hold"/>
                                        <p:tgtEl>
                                          <p:spTgt spid="21"/>
                                        </p:tgtEl>
                                        <p:attrNameLst>
                                          <p:attrName>style.color</p:attrName>
                                        </p:attrNameLst>
                                      </p:cBhvr>
                                      <p:by>
                                        <p:hsl h="0" s="-70588" l="0"/>
                                      </p:by>
                                    </p:animClr>
                                    <p:animClr clrSpc="hsl">
                                      <p:cBhvr>
                                        <p:cTn id="14" dur="500" fill="hold"/>
                                        <p:tgtEl>
                                          <p:spTgt spid="21"/>
                                        </p:tgtEl>
                                        <p:attrNameLst>
                                          <p:attrName>fillcolor</p:attrName>
                                        </p:attrNameLst>
                                      </p:cBhvr>
                                      <p:by>
                                        <p:hsl h="0" s="-70588" l="0"/>
                                      </p:by>
                                    </p:animClr>
                                    <p:animClr clrSpc="hsl">
                                      <p:cBhvr>
                                        <p:cTn id="15" dur="500" fill="hold"/>
                                        <p:tgtEl>
                                          <p:spTgt spid="21"/>
                                        </p:tgtEl>
                                        <p:attrNameLst>
                                          <p:attrName>stroke.color</p:attrName>
                                        </p:attrNameLst>
                                      </p:cBhvr>
                                      <p:by>
                                        <p:hsl h="0" s="-70588" l="0"/>
                                      </p:by>
                                    </p:animClr>
                                    <p:set>
                                      <p:cBhvr>
                                        <p:cTn id="16" dur="500" fill="hold"/>
                                        <p:tgtEl>
                                          <p:spTgt spid="21"/>
                                        </p:tgtEl>
                                        <p:attrNameLst>
                                          <p:attrName>fill.type</p:attrName>
                                        </p:attrNameLst>
                                      </p:cBhvr>
                                      <p:to>
                                        <p:strVal val="solid"/>
                                      </p:to>
                                    </p:set>
                                  </p:childTnLst>
                                </p:cTn>
                              </p:par>
                            </p:childTnLst>
                          </p:cTn>
                        </p:par>
                      </p:childTnLst>
                    </p:cTn>
                  </p:par>
                </p:childTnLst>
              </p:cTn>
              <p:nextCondLst>
                <p:cond evt="onClick" delay="0">
                  <p:tgtEl>
                    <p:spTgt spid="21"/>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25" presetClass="emph" presetSubtype="0" fill="hold" grpId="0" nodeType="clickEffect">
                                  <p:stCondLst>
                                    <p:cond delay="0"/>
                                  </p:stCondLst>
                                  <p:childTnLst>
                                    <p:animClr clrSpc="hsl">
                                      <p:cBhvr override="childStyle">
                                        <p:cTn id="21" dur="500" fill="hold"/>
                                        <p:tgtEl>
                                          <p:spTgt spid="22"/>
                                        </p:tgtEl>
                                        <p:attrNameLst>
                                          <p:attrName>style.color</p:attrName>
                                        </p:attrNameLst>
                                      </p:cBhvr>
                                      <p:by>
                                        <p:hsl h="0" s="-70588" l="0"/>
                                      </p:by>
                                    </p:animClr>
                                    <p:animClr clrSpc="hsl">
                                      <p:cBhvr>
                                        <p:cTn id="22" dur="500" fill="hold"/>
                                        <p:tgtEl>
                                          <p:spTgt spid="22"/>
                                        </p:tgtEl>
                                        <p:attrNameLst>
                                          <p:attrName>fillcolor</p:attrName>
                                        </p:attrNameLst>
                                      </p:cBhvr>
                                      <p:by>
                                        <p:hsl h="0" s="-70588" l="0"/>
                                      </p:by>
                                    </p:animClr>
                                    <p:animClr clrSpc="hsl">
                                      <p:cBhvr>
                                        <p:cTn id="23" dur="500" fill="hold"/>
                                        <p:tgtEl>
                                          <p:spTgt spid="22"/>
                                        </p:tgtEl>
                                        <p:attrNameLst>
                                          <p:attrName>stroke.color</p:attrName>
                                        </p:attrNameLst>
                                      </p:cBhvr>
                                      <p:by>
                                        <p:hsl h="0" s="-70588" l="0"/>
                                      </p:by>
                                    </p:animClr>
                                    <p:set>
                                      <p:cBhvr>
                                        <p:cTn id="24" dur="500" fill="hold"/>
                                        <p:tgtEl>
                                          <p:spTgt spid="22"/>
                                        </p:tgtEl>
                                        <p:attrNameLst>
                                          <p:attrName>fill.type</p:attrName>
                                        </p:attrNameLst>
                                      </p:cBhvr>
                                      <p:to>
                                        <p:strVal val="solid"/>
                                      </p:to>
                                    </p:set>
                                  </p:childTnLst>
                                </p:cTn>
                              </p:par>
                            </p:childTnLst>
                          </p:cTn>
                        </p:par>
                      </p:childTnLst>
                    </p:cTn>
                  </p:par>
                </p:childTnLst>
              </p:cTn>
              <p:nextCondLst>
                <p:cond evt="onClick" delay="0">
                  <p:tgtEl>
                    <p:spTgt spid="22"/>
                  </p:tgtEl>
                </p:cond>
              </p:nextCondLst>
            </p:seq>
            <p:seq concurrent="1" nextAc="seek">
              <p:cTn id="25" restart="whenNotActive" fill="hold" evtFilter="cancelBubble" nodeType="interactiveSeq">
                <p:stCondLst>
                  <p:cond evt="onClick" delay="0">
                    <p:tgtEl>
                      <p:spTgt spid="23"/>
                    </p:tgtEl>
                  </p:cond>
                </p:stCondLst>
                <p:endSync evt="end" delay="0">
                  <p:rtn val="all"/>
                </p:endSync>
                <p:childTnLst>
                  <p:par>
                    <p:cTn id="26" fill="hold">
                      <p:stCondLst>
                        <p:cond delay="0"/>
                      </p:stCondLst>
                      <p:childTnLst>
                        <p:par>
                          <p:cTn id="27" fill="hold">
                            <p:stCondLst>
                              <p:cond delay="0"/>
                            </p:stCondLst>
                            <p:childTnLst>
                              <p:par>
                                <p:cTn id="28" presetID="25" presetClass="emph" presetSubtype="0" fill="hold" grpId="0" nodeType="clickEffect">
                                  <p:stCondLst>
                                    <p:cond delay="0"/>
                                  </p:stCondLst>
                                  <p:childTnLst>
                                    <p:animClr clrSpc="hsl">
                                      <p:cBhvr override="childStyle">
                                        <p:cTn id="29" dur="500" fill="hold"/>
                                        <p:tgtEl>
                                          <p:spTgt spid="23"/>
                                        </p:tgtEl>
                                        <p:attrNameLst>
                                          <p:attrName>style.color</p:attrName>
                                        </p:attrNameLst>
                                      </p:cBhvr>
                                      <p:by>
                                        <p:hsl h="0" s="-70588" l="0"/>
                                      </p:by>
                                    </p:animClr>
                                    <p:animClr clrSpc="hsl">
                                      <p:cBhvr>
                                        <p:cTn id="30" dur="500" fill="hold"/>
                                        <p:tgtEl>
                                          <p:spTgt spid="23"/>
                                        </p:tgtEl>
                                        <p:attrNameLst>
                                          <p:attrName>fillcolor</p:attrName>
                                        </p:attrNameLst>
                                      </p:cBhvr>
                                      <p:by>
                                        <p:hsl h="0" s="-70588" l="0"/>
                                      </p:by>
                                    </p:animClr>
                                    <p:animClr clrSpc="hsl">
                                      <p:cBhvr>
                                        <p:cTn id="31" dur="500" fill="hold"/>
                                        <p:tgtEl>
                                          <p:spTgt spid="23"/>
                                        </p:tgtEl>
                                        <p:attrNameLst>
                                          <p:attrName>stroke.color</p:attrName>
                                        </p:attrNameLst>
                                      </p:cBhvr>
                                      <p:by>
                                        <p:hsl h="0" s="-70588" l="0"/>
                                      </p:by>
                                    </p:animClr>
                                    <p:set>
                                      <p:cBhvr>
                                        <p:cTn id="32" dur="500" fill="hold"/>
                                        <p:tgtEl>
                                          <p:spTgt spid="23"/>
                                        </p:tgtEl>
                                        <p:attrNameLst>
                                          <p:attrName>fill.type</p:attrName>
                                        </p:attrNameLst>
                                      </p:cBhvr>
                                      <p:to>
                                        <p:strVal val="solid"/>
                                      </p:to>
                                    </p:set>
                                  </p:childTnLst>
                                </p:cTn>
                              </p:par>
                            </p:childTnLst>
                          </p:cTn>
                        </p:par>
                      </p:childTnLst>
                    </p:cTn>
                  </p:par>
                </p:childTnLst>
              </p:cTn>
              <p:nextCondLst>
                <p:cond evt="onClick" delay="0">
                  <p:tgtEl>
                    <p:spTgt spid="23"/>
                  </p:tgtEl>
                </p:cond>
              </p:nextCondLst>
            </p:seq>
            <p:seq concurrent="1" nextAc="seek">
              <p:cTn id="33" restart="whenNotActive" fill="hold" evtFilter="cancelBubble" nodeType="interactiveSeq">
                <p:stCondLst>
                  <p:cond evt="onClick" delay="0">
                    <p:tgtEl>
                      <p:spTgt spid="20"/>
                    </p:tgtEl>
                  </p:cond>
                </p:stCondLst>
                <p:endSync evt="end" delay="0">
                  <p:rtn val="all"/>
                </p:endSync>
                <p:childTnLst>
                  <p:par>
                    <p:cTn id="34" fill="hold">
                      <p:stCondLst>
                        <p:cond delay="0"/>
                      </p:stCondLst>
                      <p:childTnLst>
                        <p:par>
                          <p:cTn id="35" fill="hold">
                            <p:stCondLst>
                              <p:cond delay="0"/>
                            </p:stCondLst>
                            <p:childTnLst>
                              <p:par>
                                <p:cTn id="36" presetID="35" presetClass="emph" presetSubtype="0" fill="hold" grpId="0" nodeType="clickEffect">
                                  <p:stCondLst>
                                    <p:cond delay="0"/>
                                  </p:stCondLst>
                                  <p:childTnLst>
                                    <p:anim calcmode="discrete" valueType="str">
                                      <p:cBhvr>
                                        <p:cTn id="37" dur="1000" fill="hold"/>
                                        <p:tgtEl>
                                          <p:spTgt spid="20"/>
                                        </p:tgtEl>
                                        <p:attrNameLst>
                                          <p:attrName>style.visibility</p:attrName>
                                        </p:attrNameLst>
                                      </p:cBhvr>
                                      <p:tavLst>
                                        <p:tav tm="0">
                                          <p:val>
                                            <p:strVal val="hidden"/>
                                          </p:val>
                                        </p:tav>
                                        <p:tav tm="50000">
                                          <p:val>
                                            <p:strVal val="visible"/>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2000"/>
                                        <p:tgtEl>
                                          <p:spTgt spid="24"/>
                                        </p:tgtEl>
                                      </p:cBhvr>
                                    </p:animEffect>
                                  </p:childTnLst>
                                </p:cTn>
                              </p:par>
                            </p:childTnLst>
                          </p:cTn>
                        </p:par>
                      </p:childTnLst>
                    </p:cTn>
                  </p:par>
                </p:childTnLst>
              </p:cTn>
              <p:nextCondLst>
                <p:cond evt="onClick" delay="0">
                  <p:tgtEl>
                    <p:spTgt spid="20"/>
                  </p:tgtEl>
                </p:cond>
              </p:nextCondLst>
            </p:seq>
          </p:childTnLst>
        </p:cTn>
      </p:par>
    </p:tnLst>
    <p:bldLst>
      <p:bldP spid="20" grpId="0" animBg="1"/>
      <p:bldP spid="21" grpId="0" animBg="1"/>
      <p:bldP spid="22" grpId="0" animBg="1"/>
      <p:bldP spid="23" grpId="0" animBg="1"/>
      <p:bldP spid="24"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2700000" scaled="0"/>
          <a:tileRect/>
        </a:gradFill>
        <a:effectLst/>
      </p:bgPr>
    </p:bg>
    <p:spTree>
      <p:nvGrpSpPr>
        <p:cNvPr id="1" name=""/>
        <p:cNvGrpSpPr/>
        <p:nvPr/>
      </p:nvGrpSpPr>
      <p:grpSpPr>
        <a:xfrm>
          <a:off x="0" y="0"/>
          <a:ext cx="0" cy="0"/>
          <a:chOff x="0" y="0"/>
          <a:chExt cx="0" cy="0"/>
        </a:xfrm>
      </p:grpSpPr>
      <p:pic>
        <p:nvPicPr>
          <p:cNvPr id="3078" name="Picture 6" descr="&amp;Scy;&amp;ocy;&amp;lcy;&amp;ncy;&amp;ycy;&amp;shcy;&amp;kcy;&amp;ocy; &quot; &amp;Acy;&amp;ncy;&amp;icy;&amp;mcy;&amp;icy;&amp;rcy;&amp;ocy;&amp;vcy;&amp;acy;&amp;ncy;&amp;ncy;&amp;ycy;&amp;iecy; &amp;kcy;&amp;acy;&amp;rcy;&amp;tcy;&amp;icy;&amp;ncy;&amp;kcy;&amp;icy; GIF. &amp;Kcy;&amp;ocy;&amp;lcy;&amp;lcy;&amp;iecy;&amp;kcy;&amp;tscy;&amp;icy;&amp;yacy; &amp;fcy;&amp;ocy;&amp;ncy;&amp;ocy;&amp;vcy;&amp;ycy;&amp;khcy; &amp;kcy;&amp;acy;&amp;rcy;&amp;tcy;&amp;icy;&amp;ncy;&amp;ocy;&amp;kcy;, &amp;ocy;&amp;bcy;&amp;ocy;&amp;iecy;&amp;vcy; &amp;dcy;&amp;lcy;&amp;yacy; &amp;rcy;&amp;acy;&amp;bcy;&amp;ocy;&amp;chcy;&amp;iecy;&amp;gcy;&amp;ocy; &amp;scy;&amp;tcy;&amp;ocy;&amp;lcy;&amp;acy; &amp;icy; &amp;acy;&amp;ncy;&amp;icy;&amp;mcy;&amp;acy;&amp;shcy;&amp;iecy;&amp;kcy;."/>
          <p:cNvPicPr>
            <a:picLocks noChangeAspect="1" noChangeArrowheads="1" noCrop="1"/>
          </p:cNvPicPr>
          <p:nvPr/>
        </p:nvPicPr>
        <p:blipFill>
          <a:blip r:embed="rId3" cstate="print"/>
          <a:srcRect/>
          <a:stretch>
            <a:fillRect/>
          </a:stretch>
        </p:blipFill>
        <p:spPr bwMode="auto">
          <a:xfrm>
            <a:off x="6623720" y="0"/>
            <a:ext cx="2520280" cy="2348880"/>
          </a:xfrm>
          <a:prstGeom prst="rect">
            <a:avLst/>
          </a:prstGeom>
          <a:noFill/>
        </p:spPr>
      </p:pic>
      <p:sp>
        <p:nvSpPr>
          <p:cNvPr id="20" name="Овал 19"/>
          <p:cNvSpPr/>
          <p:nvPr/>
        </p:nvSpPr>
        <p:spPr>
          <a:xfrm>
            <a:off x="683568" y="5013176"/>
            <a:ext cx="1296144" cy="1080120"/>
          </a:xfrm>
          <a:prstGeom prst="ellipse">
            <a:avLst/>
          </a:prstGeom>
          <a:blipFill>
            <a:blip r:embed="rId4" cstate="print"/>
            <a:stretch>
              <a:fillRect/>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2699792" y="5013176"/>
            <a:ext cx="1296144" cy="1080120"/>
          </a:xfrm>
          <a:prstGeom prst="ellipse">
            <a:avLst/>
          </a:prstGeom>
          <a:blipFill>
            <a:blip r:embed="rId5" cstate="print"/>
            <a:stretch>
              <a:fillRect/>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4788024" y="4941168"/>
            <a:ext cx="1296144" cy="1080120"/>
          </a:xfrm>
          <a:prstGeom prst="ellipse">
            <a:avLst/>
          </a:prstGeom>
          <a:blipFill>
            <a:blip r:embed="rId6" cstate="print"/>
            <a:stretch>
              <a:fillRect/>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p:cNvSpPr/>
          <p:nvPr/>
        </p:nvSpPr>
        <p:spPr>
          <a:xfrm>
            <a:off x="6876256" y="4869160"/>
            <a:ext cx="1296144" cy="1080120"/>
          </a:xfrm>
          <a:prstGeom prst="ellipse">
            <a:avLst/>
          </a:prstGeom>
          <a:blipFill>
            <a:blip r:embed="rId7" cstate="print"/>
            <a:stretch>
              <a:fillRect/>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467544" y="1124744"/>
            <a:ext cx="4032448" cy="3456384"/>
          </a:xfrm>
          <a:prstGeom prst="roundRect">
            <a:avLst/>
          </a:prstGeom>
          <a:blipFill>
            <a:blip r:embed="rId8"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4932040" y="2204864"/>
            <a:ext cx="4211960" cy="2308324"/>
          </a:xfrm>
          <a:prstGeom prst="rect">
            <a:avLst/>
          </a:prstGeom>
          <a:noFill/>
        </p:spPr>
        <p:txBody>
          <a:bodyPr wrap="square" lIns="91440" tIns="45720" rIns="91440" bIns="45720">
            <a:spAutoFit/>
          </a:bodyPr>
          <a:lstStyle/>
          <a:p>
            <a:r>
              <a:rPr lang="ru-RU" sz="2400" b="1" cap="none" spc="0" dirty="0" smtClean="0">
                <a:ln w="1905"/>
                <a:solidFill>
                  <a:srgbClr val="FFFF00"/>
                </a:solidFill>
                <a:effectLst>
                  <a:innerShdw blurRad="69850" dist="43180" dir="5400000">
                    <a:srgbClr val="000000">
                      <a:alpha val="65000"/>
                    </a:srgbClr>
                  </a:innerShdw>
                </a:effectLst>
              </a:rPr>
              <a:t>Здесь команда побеждает</a:t>
            </a:r>
          </a:p>
          <a:p>
            <a:r>
              <a:rPr lang="ru-RU" sz="2400" b="1" dirty="0" smtClean="0">
                <a:ln w="1905"/>
                <a:solidFill>
                  <a:srgbClr val="FFFF00"/>
                </a:solidFill>
                <a:effectLst>
                  <a:innerShdw blurRad="69850" dist="43180" dir="5400000">
                    <a:srgbClr val="000000">
                      <a:alpha val="65000"/>
                    </a:srgbClr>
                  </a:innerShdw>
                </a:effectLst>
              </a:rPr>
              <a:t>Если мячик не роняет</a:t>
            </a:r>
          </a:p>
          <a:p>
            <a:r>
              <a:rPr lang="ru-RU" sz="2400" b="1" cap="none" spc="0" dirty="0" smtClean="0">
                <a:ln w="1905"/>
                <a:solidFill>
                  <a:srgbClr val="FFFF00"/>
                </a:solidFill>
                <a:effectLst>
                  <a:innerShdw blurRad="69850" dist="43180" dir="5400000">
                    <a:srgbClr val="000000">
                      <a:alpha val="65000"/>
                    </a:srgbClr>
                  </a:innerShdw>
                </a:effectLst>
              </a:rPr>
              <a:t>Он летит с подачи метко</a:t>
            </a:r>
          </a:p>
          <a:p>
            <a:r>
              <a:rPr lang="ru-RU" sz="2400" b="1" dirty="0" smtClean="0">
                <a:ln w="1905"/>
                <a:solidFill>
                  <a:srgbClr val="FFFF00"/>
                </a:solidFill>
                <a:effectLst>
                  <a:innerShdw blurRad="69850" dist="43180" dir="5400000">
                    <a:srgbClr val="000000">
                      <a:alpha val="65000"/>
                    </a:srgbClr>
                  </a:innerShdw>
                </a:effectLst>
              </a:rPr>
              <a:t>Не в ворота, через сетку</a:t>
            </a:r>
          </a:p>
          <a:p>
            <a:r>
              <a:rPr lang="ru-RU" sz="2400" b="1" cap="none" spc="0" dirty="0" smtClean="0">
                <a:ln w="1905"/>
                <a:solidFill>
                  <a:srgbClr val="FFFF00"/>
                </a:solidFill>
                <a:effectLst>
                  <a:innerShdw blurRad="69850" dist="43180" dir="5400000">
                    <a:srgbClr val="000000">
                      <a:alpha val="65000"/>
                    </a:srgbClr>
                  </a:innerShdw>
                </a:effectLst>
              </a:rPr>
              <a:t>И площадка, а не поле</a:t>
            </a:r>
          </a:p>
          <a:p>
            <a:r>
              <a:rPr lang="ru-RU" sz="2400" b="1" dirty="0" smtClean="0">
                <a:ln w="1905"/>
                <a:solidFill>
                  <a:srgbClr val="FFFF00"/>
                </a:solidFill>
                <a:effectLst>
                  <a:innerShdw blurRad="69850" dist="43180" dir="5400000">
                    <a:srgbClr val="000000">
                      <a:alpha val="65000"/>
                    </a:srgbClr>
                  </a:innerShdw>
                </a:effectLst>
              </a:rPr>
              <a:t>У спортсменов в …</a:t>
            </a:r>
            <a:endParaRPr lang="ru-RU" sz="2400" b="1" cap="none" spc="0" dirty="0">
              <a:ln w="1905"/>
              <a:solidFill>
                <a:srgbClr val="FFFF00"/>
              </a:solidFill>
              <a:effectLst>
                <a:innerShdw blurRad="69850" dist="43180" dir="5400000">
                  <a:srgbClr val="000000">
                    <a:alpha val="65000"/>
                  </a:srgbClr>
                </a:innerShdw>
              </a:effectLst>
            </a:endParaRPr>
          </a:p>
        </p:txBody>
      </p:sp>
    </p:spTree>
  </p:cSld>
  <p:clrMapOvr>
    <a:masterClrMapping/>
  </p:clrMapOvr>
  <p:transition>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1"/>
                    </p:tgtEl>
                  </p:cond>
                </p:stCondLst>
                <p:endSync evt="end" delay="0">
                  <p:rtn val="all"/>
                </p:endSync>
                <p:childTnLst>
                  <p:par>
                    <p:cTn id="10" fill="hold">
                      <p:stCondLst>
                        <p:cond delay="0"/>
                      </p:stCondLst>
                      <p:childTnLst>
                        <p:par>
                          <p:cTn id="11" fill="hold">
                            <p:stCondLst>
                              <p:cond delay="0"/>
                            </p:stCondLst>
                            <p:childTnLst>
                              <p:par>
                                <p:cTn id="12" presetID="25" presetClass="emph" presetSubtype="0" fill="hold" grpId="0" nodeType="clickEffect">
                                  <p:stCondLst>
                                    <p:cond delay="0"/>
                                  </p:stCondLst>
                                  <p:childTnLst>
                                    <p:animClr clrSpc="hsl">
                                      <p:cBhvr override="childStyle">
                                        <p:cTn id="13" dur="500" fill="hold"/>
                                        <p:tgtEl>
                                          <p:spTgt spid="21"/>
                                        </p:tgtEl>
                                        <p:attrNameLst>
                                          <p:attrName>style.color</p:attrName>
                                        </p:attrNameLst>
                                      </p:cBhvr>
                                      <p:by>
                                        <p:hsl h="0" s="-70588" l="0"/>
                                      </p:by>
                                    </p:animClr>
                                    <p:animClr clrSpc="hsl">
                                      <p:cBhvr>
                                        <p:cTn id="14" dur="500" fill="hold"/>
                                        <p:tgtEl>
                                          <p:spTgt spid="21"/>
                                        </p:tgtEl>
                                        <p:attrNameLst>
                                          <p:attrName>fillcolor</p:attrName>
                                        </p:attrNameLst>
                                      </p:cBhvr>
                                      <p:by>
                                        <p:hsl h="0" s="-70588" l="0"/>
                                      </p:by>
                                    </p:animClr>
                                    <p:animClr clrSpc="hsl">
                                      <p:cBhvr>
                                        <p:cTn id="15" dur="500" fill="hold"/>
                                        <p:tgtEl>
                                          <p:spTgt spid="21"/>
                                        </p:tgtEl>
                                        <p:attrNameLst>
                                          <p:attrName>stroke.color</p:attrName>
                                        </p:attrNameLst>
                                      </p:cBhvr>
                                      <p:by>
                                        <p:hsl h="0" s="-70588" l="0"/>
                                      </p:by>
                                    </p:animClr>
                                    <p:set>
                                      <p:cBhvr>
                                        <p:cTn id="16" dur="500" fill="hold"/>
                                        <p:tgtEl>
                                          <p:spTgt spid="21"/>
                                        </p:tgtEl>
                                        <p:attrNameLst>
                                          <p:attrName>fill.type</p:attrName>
                                        </p:attrNameLst>
                                      </p:cBhvr>
                                      <p:to>
                                        <p:strVal val="solid"/>
                                      </p:to>
                                    </p:set>
                                  </p:childTnLst>
                                </p:cTn>
                              </p:par>
                            </p:childTnLst>
                          </p:cTn>
                        </p:par>
                      </p:childTnLst>
                    </p:cTn>
                  </p:par>
                </p:childTnLst>
              </p:cTn>
              <p:nextCondLst>
                <p:cond evt="onClick" delay="0">
                  <p:tgtEl>
                    <p:spTgt spid="21"/>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25" presetClass="emph" presetSubtype="0" fill="hold" grpId="0" nodeType="clickEffect">
                                  <p:stCondLst>
                                    <p:cond delay="0"/>
                                  </p:stCondLst>
                                  <p:childTnLst>
                                    <p:animClr clrSpc="hsl">
                                      <p:cBhvr override="childStyle">
                                        <p:cTn id="21" dur="500" fill="hold"/>
                                        <p:tgtEl>
                                          <p:spTgt spid="22"/>
                                        </p:tgtEl>
                                        <p:attrNameLst>
                                          <p:attrName>style.color</p:attrName>
                                        </p:attrNameLst>
                                      </p:cBhvr>
                                      <p:by>
                                        <p:hsl h="0" s="-70588" l="0"/>
                                      </p:by>
                                    </p:animClr>
                                    <p:animClr clrSpc="hsl">
                                      <p:cBhvr>
                                        <p:cTn id="22" dur="500" fill="hold"/>
                                        <p:tgtEl>
                                          <p:spTgt spid="22"/>
                                        </p:tgtEl>
                                        <p:attrNameLst>
                                          <p:attrName>fillcolor</p:attrName>
                                        </p:attrNameLst>
                                      </p:cBhvr>
                                      <p:by>
                                        <p:hsl h="0" s="-70588" l="0"/>
                                      </p:by>
                                    </p:animClr>
                                    <p:animClr clrSpc="hsl">
                                      <p:cBhvr>
                                        <p:cTn id="23" dur="500" fill="hold"/>
                                        <p:tgtEl>
                                          <p:spTgt spid="22"/>
                                        </p:tgtEl>
                                        <p:attrNameLst>
                                          <p:attrName>stroke.color</p:attrName>
                                        </p:attrNameLst>
                                      </p:cBhvr>
                                      <p:by>
                                        <p:hsl h="0" s="-70588" l="0"/>
                                      </p:by>
                                    </p:animClr>
                                    <p:set>
                                      <p:cBhvr>
                                        <p:cTn id="24" dur="500" fill="hold"/>
                                        <p:tgtEl>
                                          <p:spTgt spid="22"/>
                                        </p:tgtEl>
                                        <p:attrNameLst>
                                          <p:attrName>fill.type</p:attrName>
                                        </p:attrNameLst>
                                      </p:cBhvr>
                                      <p:to>
                                        <p:strVal val="solid"/>
                                      </p:to>
                                    </p:set>
                                  </p:childTnLst>
                                </p:cTn>
                              </p:par>
                            </p:childTnLst>
                          </p:cTn>
                        </p:par>
                      </p:childTnLst>
                    </p:cTn>
                  </p:par>
                </p:childTnLst>
              </p:cTn>
              <p:nextCondLst>
                <p:cond evt="onClick" delay="0">
                  <p:tgtEl>
                    <p:spTgt spid="22"/>
                  </p:tgtEl>
                </p:cond>
              </p:nextCondLst>
            </p:seq>
            <p:seq concurrent="1" nextAc="seek">
              <p:cTn id="25" restart="whenNotActive" fill="hold" evtFilter="cancelBubble" nodeType="interactiveSeq">
                <p:stCondLst>
                  <p:cond evt="onClick" delay="0">
                    <p:tgtEl>
                      <p:spTgt spid="23"/>
                    </p:tgtEl>
                  </p:cond>
                </p:stCondLst>
                <p:endSync evt="end" delay="0">
                  <p:rtn val="all"/>
                </p:endSync>
                <p:childTnLst>
                  <p:par>
                    <p:cTn id="26" fill="hold">
                      <p:stCondLst>
                        <p:cond delay="0"/>
                      </p:stCondLst>
                      <p:childTnLst>
                        <p:par>
                          <p:cTn id="27" fill="hold">
                            <p:stCondLst>
                              <p:cond delay="0"/>
                            </p:stCondLst>
                            <p:childTnLst>
                              <p:par>
                                <p:cTn id="28" presetID="25" presetClass="emph" presetSubtype="0" fill="hold" grpId="0" nodeType="clickEffect">
                                  <p:stCondLst>
                                    <p:cond delay="0"/>
                                  </p:stCondLst>
                                  <p:childTnLst>
                                    <p:animClr clrSpc="hsl">
                                      <p:cBhvr override="childStyle">
                                        <p:cTn id="29" dur="500" fill="hold"/>
                                        <p:tgtEl>
                                          <p:spTgt spid="23"/>
                                        </p:tgtEl>
                                        <p:attrNameLst>
                                          <p:attrName>style.color</p:attrName>
                                        </p:attrNameLst>
                                      </p:cBhvr>
                                      <p:by>
                                        <p:hsl h="0" s="-70588" l="0"/>
                                      </p:by>
                                    </p:animClr>
                                    <p:animClr clrSpc="hsl">
                                      <p:cBhvr>
                                        <p:cTn id="30" dur="500" fill="hold"/>
                                        <p:tgtEl>
                                          <p:spTgt spid="23"/>
                                        </p:tgtEl>
                                        <p:attrNameLst>
                                          <p:attrName>fillcolor</p:attrName>
                                        </p:attrNameLst>
                                      </p:cBhvr>
                                      <p:by>
                                        <p:hsl h="0" s="-70588" l="0"/>
                                      </p:by>
                                    </p:animClr>
                                    <p:animClr clrSpc="hsl">
                                      <p:cBhvr>
                                        <p:cTn id="31" dur="500" fill="hold"/>
                                        <p:tgtEl>
                                          <p:spTgt spid="23"/>
                                        </p:tgtEl>
                                        <p:attrNameLst>
                                          <p:attrName>stroke.color</p:attrName>
                                        </p:attrNameLst>
                                      </p:cBhvr>
                                      <p:by>
                                        <p:hsl h="0" s="-70588" l="0"/>
                                      </p:by>
                                    </p:animClr>
                                    <p:set>
                                      <p:cBhvr>
                                        <p:cTn id="32" dur="500" fill="hold"/>
                                        <p:tgtEl>
                                          <p:spTgt spid="23"/>
                                        </p:tgtEl>
                                        <p:attrNameLst>
                                          <p:attrName>fill.type</p:attrName>
                                        </p:attrNameLst>
                                      </p:cBhvr>
                                      <p:to>
                                        <p:strVal val="solid"/>
                                      </p:to>
                                    </p:set>
                                  </p:childTnLst>
                                </p:cTn>
                              </p:par>
                            </p:childTnLst>
                          </p:cTn>
                        </p:par>
                      </p:childTnLst>
                    </p:cTn>
                  </p:par>
                </p:childTnLst>
              </p:cTn>
              <p:nextCondLst>
                <p:cond evt="onClick" delay="0">
                  <p:tgtEl>
                    <p:spTgt spid="23"/>
                  </p:tgtEl>
                </p:cond>
              </p:nextCondLst>
            </p:seq>
            <p:seq concurrent="1" nextAc="seek">
              <p:cTn id="33" restart="whenNotActive" fill="hold" evtFilter="cancelBubble" nodeType="interactiveSeq">
                <p:stCondLst>
                  <p:cond evt="onClick" delay="0">
                    <p:tgtEl>
                      <p:spTgt spid="20"/>
                    </p:tgtEl>
                  </p:cond>
                </p:stCondLst>
                <p:endSync evt="end" delay="0">
                  <p:rtn val="all"/>
                </p:endSync>
                <p:childTnLst>
                  <p:par>
                    <p:cTn id="34" fill="hold">
                      <p:stCondLst>
                        <p:cond delay="0"/>
                      </p:stCondLst>
                      <p:childTnLst>
                        <p:par>
                          <p:cTn id="35" fill="hold">
                            <p:stCondLst>
                              <p:cond delay="0"/>
                            </p:stCondLst>
                            <p:childTnLst>
                              <p:par>
                                <p:cTn id="36" presetID="35" presetClass="emph" presetSubtype="0" fill="hold" grpId="0" nodeType="clickEffect">
                                  <p:stCondLst>
                                    <p:cond delay="0"/>
                                  </p:stCondLst>
                                  <p:childTnLst>
                                    <p:anim calcmode="discrete" valueType="str">
                                      <p:cBhvr>
                                        <p:cTn id="37" dur="1000" fill="hold"/>
                                        <p:tgtEl>
                                          <p:spTgt spid="20"/>
                                        </p:tgtEl>
                                        <p:attrNameLst>
                                          <p:attrName>style.visibility</p:attrName>
                                        </p:attrNameLst>
                                      </p:cBhvr>
                                      <p:tavLst>
                                        <p:tav tm="0">
                                          <p:val>
                                            <p:strVal val="hidden"/>
                                          </p:val>
                                        </p:tav>
                                        <p:tav tm="50000">
                                          <p:val>
                                            <p:strVal val="visible"/>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2000"/>
                                        <p:tgtEl>
                                          <p:spTgt spid="7"/>
                                        </p:tgtEl>
                                      </p:cBhvr>
                                    </p:animEffect>
                                  </p:childTnLst>
                                </p:cTn>
                              </p:par>
                            </p:childTnLst>
                          </p:cTn>
                        </p:par>
                      </p:childTnLst>
                    </p:cTn>
                  </p:par>
                </p:childTnLst>
              </p:cTn>
              <p:nextCondLst>
                <p:cond evt="onClick" delay="0">
                  <p:tgtEl>
                    <p:spTgt spid="20"/>
                  </p:tgtEl>
                </p:cond>
              </p:nextCondLst>
            </p:seq>
          </p:childTnLst>
        </p:cTn>
      </p:par>
    </p:tnLst>
    <p:bldLst>
      <p:bldP spid="20" grpId="0" animBg="1"/>
      <p:bldP spid="21" grpId="0" animBg="1"/>
      <p:bldP spid="22" grpId="0" animBg="1"/>
      <p:bldP spid="23" grpId="0" animBg="1"/>
      <p:bldP spid="7" grpId="0" animBg="1"/>
      <p:bldP spid="8"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TotalTime>
  <Words>445</Words>
  <Application>Microsoft Office PowerPoint</Application>
  <PresentationFormat>Экран (4:3)</PresentationFormat>
  <Paragraphs>64</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Артем</dc:creator>
  <cp:lastModifiedBy>Детский сад №47</cp:lastModifiedBy>
  <cp:revision>45</cp:revision>
  <dcterms:created xsi:type="dcterms:W3CDTF">2014-12-11T19:22:56Z</dcterms:created>
  <dcterms:modified xsi:type="dcterms:W3CDTF">2014-12-15T10:33:48Z</dcterms:modified>
</cp:coreProperties>
</file>