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260" r:id="rId3"/>
    <p:sldId id="262" r:id="rId4"/>
    <p:sldId id="261" r:id="rId5"/>
    <p:sldId id="265" r:id="rId6"/>
    <p:sldId id="266" r:id="rId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1ABE9-3C70-4658-98A5-7B1BDC26B308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71C79-1F06-40CE-BB61-988E7C98ED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8642350" cy="1668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00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Arial"/>
                <a:cs typeface="Arial"/>
              </a:rPr>
              <a:t>В каждом человеке солнце. </a:t>
            </a: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50825" y="3998913"/>
            <a:ext cx="8537575" cy="1884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00"/>
                    </a:gs>
                    <a:gs pos="100000">
                      <a:srgbClr val="FF6600"/>
                    </a:gs>
                  </a:gsLst>
                  <a:lin ang="2700000" scaled="1"/>
                </a:gradFill>
                <a:latin typeface="Arial"/>
                <a:cs typeface="Arial"/>
              </a:rPr>
              <a:t>Только дайте ему светить. </a:t>
            </a:r>
          </a:p>
        </p:txBody>
      </p:sp>
      <p:sp>
        <p:nvSpPr>
          <p:cNvPr id="14340" name="WordArt 7"/>
          <p:cNvSpPr>
            <a:spLocks noChangeArrowheads="1" noChangeShapeType="1" noTextEdit="1"/>
          </p:cNvSpPr>
          <p:nvPr/>
        </p:nvSpPr>
        <p:spPr bwMode="auto">
          <a:xfrm>
            <a:off x="7227888" y="5667375"/>
            <a:ext cx="1249362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Сократ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  <p:pic>
        <p:nvPicPr>
          <p:cNvPr id="140296" name="Picture 8" descr="MCj043258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073275"/>
            <a:ext cx="22320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0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олнц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4525963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4644008" y="2492896"/>
            <a:ext cx="3024336" cy="86409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5148064" y="2924944"/>
            <a:ext cx="86409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56176" y="2924944"/>
            <a:ext cx="86409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332656"/>
            <a:ext cx="4104456" cy="4294477"/>
          </a:xfrm>
        </p:spPr>
      </p:pic>
      <p:sp>
        <p:nvSpPr>
          <p:cNvPr id="5" name="Прямоугольник 4"/>
          <p:cNvSpPr/>
          <p:nvPr/>
        </p:nvSpPr>
        <p:spPr>
          <a:xfrm>
            <a:off x="2699792" y="5085184"/>
            <a:ext cx="3960440" cy="8640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563888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788024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714612" y="5072074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5072074"/>
            <a:ext cx="1214446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5072074"/>
            <a:ext cx="1428760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60648"/>
            <a:ext cx="4002566" cy="4112728"/>
          </a:xfrm>
        </p:spPr>
      </p:pic>
      <p:sp>
        <p:nvSpPr>
          <p:cNvPr id="5" name="Прямоугольник 4"/>
          <p:cNvSpPr/>
          <p:nvPr/>
        </p:nvSpPr>
        <p:spPr>
          <a:xfrm>
            <a:off x="2699792" y="5085184"/>
            <a:ext cx="3960440" cy="8640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563888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860032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14612" y="5072074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0496" y="5072074"/>
            <a:ext cx="1285884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5072074"/>
            <a:ext cx="1357322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хорошо умею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r>
              <a:rPr lang="ru-RU" dirty="0" smtClean="0"/>
              <a:t>                       умею, но надо тренироваться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               не умею, но хочу научиться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144524" y="3897052"/>
            <a:ext cx="410445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3688" y="1844824"/>
            <a:ext cx="28803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3861048"/>
            <a:ext cx="36004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63688" y="5949280"/>
            <a:ext cx="28803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43608" y="476672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Умение выделять звуки.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урок!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user\Pictures\Организатор клипов (Microsoft)\j042809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1790700" cy="188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38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Наталья</cp:lastModifiedBy>
  <cp:revision>11</cp:revision>
  <dcterms:created xsi:type="dcterms:W3CDTF">2010-09-29T17:12:02Z</dcterms:created>
  <dcterms:modified xsi:type="dcterms:W3CDTF">2013-09-12T14:56:03Z</dcterms:modified>
</cp:coreProperties>
</file>