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00CC00"/>
    <a:srgbClr val="FF0066"/>
    <a:srgbClr val="990000"/>
    <a:srgbClr val="CC3300"/>
    <a:srgbClr val="0033CC"/>
    <a:srgbClr val="00FFCC"/>
    <a:srgbClr val="33CC33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3025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80513-1B1C-4CCA-9046-21DE1719307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54E9A-152F-4FD5-9C51-6E42C977A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Дети, что делает Миша?</a:t>
            </a:r>
          </a:p>
          <a:p>
            <a:r>
              <a:rPr lang="ru-RU" baseline="0" dirty="0" smtClean="0"/>
              <a:t>2. Он чинит коляску. Миша – автомеханик.</a:t>
            </a:r>
          </a:p>
          <a:p>
            <a:r>
              <a:rPr lang="ru-RU" baseline="0" dirty="0" smtClean="0"/>
              <a:t>3. Автомеханик – человек, который чинит механизмы и машины.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позади Маши? Что Маша сделала?</a:t>
            </a:r>
          </a:p>
          <a:p>
            <a:r>
              <a:rPr lang="ru-RU" baseline="0" dirty="0" smtClean="0"/>
              <a:t>2. Маша накрыла стол. Маша сделала это как официант.</a:t>
            </a:r>
          </a:p>
          <a:p>
            <a:r>
              <a:rPr lang="ru-RU" baseline="0" dirty="0" smtClean="0"/>
              <a:t>3. Официант обслуживает посетителей в ресторанах и кафе.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делает Маша?</a:t>
            </a:r>
          </a:p>
          <a:p>
            <a:r>
              <a:rPr lang="ru-RU" baseline="0" dirty="0" smtClean="0"/>
              <a:t>2. Маша варит кашу. Она повар.</a:t>
            </a:r>
          </a:p>
          <a:p>
            <a:r>
              <a:rPr lang="ru-RU" baseline="0" dirty="0" smtClean="0"/>
              <a:t>3. Повар готовит пищу.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Чем занимается Миша?</a:t>
            </a:r>
          </a:p>
          <a:p>
            <a:r>
              <a:rPr lang="ru-RU" baseline="0" dirty="0" smtClean="0"/>
              <a:t>2. Миша ловит рыбу. Он рыбак.</a:t>
            </a:r>
          </a:p>
          <a:p>
            <a:r>
              <a:rPr lang="ru-RU" baseline="0" dirty="0" smtClean="0"/>
              <a:t>3. Рыбак – человек, занимающийся ловлей рыбы.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у Маши в руках? Молоток! И другие столярные инструменты рядом.</a:t>
            </a:r>
          </a:p>
          <a:p>
            <a:r>
              <a:rPr lang="ru-RU" baseline="0" dirty="0" smtClean="0"/>
              <a:t>2. Маша столяр.</a:t>
            </a:r>
          </a:p>
          <a:p>
            <a:r>
              <a:rPr lang="ru-RU" baseline="0" dirty="0" smtClean="0"/>
              <a:t>3. Столяр – мастер, изготавливающий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у Маши в руках? Музыкальный инструмент труба.</a:t>
            </a:r>
          </a:p>
          <a:p>
            <a:r>
              <a:rPr lang="ru-RU" baseline="0" dirty="0" smtClean="0"/>
              <a:t>2. Она трубач.</a:t>
            </a:r>
          </a:p>
          <a:p>
            <a:r>
              <a:rPr lang="ru-RU" baseline="0" dirty="0" smtClean="0"/>
              <a:t>3. Трубач – музыкант, играющий на трубе.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делают наши друзья? Миша за большим столом, Маша за партой.</a:t>
            </a:r>
          </a:p>
          <a:p>
            <a:r>
              <a:rPr lang="ru-RU" baseline="0" dirty="0" smtClean="0"/>
              <a:t>2. Это школа. Миша  учитель.</a:t>
            </a:r>
          </a:p>
          <a:p>
            <a:r>
              <a:rPr lang="ru-RU" baseline="0" dirty="0" smtClean="0"/>
              <a:t>3. Учитель учит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Ребята, что это компания делает так весело?</a:t>
            </a:r>
          </a:p>
          <a:p>
            <a:r>
              <a:rPr lang="ru-RU" baseline="0" dirty="0" smtClean="0"/>
              <a:t>2. Они фигуристы.</a:t>
            </a:r>
          </a:p>
          <a:p>
            <a:r>
              <a:rPr lang="ru-RU" baseline="0" dirty="0" smtClean="0"/>
              <a:t>3. Фигурист – спортсмен, который катается на льду на коньках.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у Маши в руке? Что перед ней? Она рисует.</a:t>
            </a:r>
          </a:p>
          <a:p>
            <a:r>
              <a:rPr lang="ru-RU" baseline="0" dirty="0" smtClean="0"/>
              <a:t>2. Она художник.</a:t>
            </a:r>
          </a:p>
          <a:p>
            <a:r>
              <a:rPr lang="ru-RU" baseline="0" dirty="0" smtClean="0"/>
              <a:t>3. Художник – человек, который пишет картины.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делает Маша? </a:t>
            </a:r>
          </a:p>
          <a:p>
            <a:r>
              <a:rPr lang="ru-RU" baseline="0" dirty="0" smtClean="0"/>
              <a:t>2. Она показывает фокус как в цирке.</a:t>
            </a:r>
          </a:p>
          <a:p>
            <a:r>
              <a:rPr lang="ru-RU" baseline="0" dirty="0" smtClean="0"/>
              <a:t>3. Циркач – артист цирка.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Чем занимается Миша?</a:t>
            </a:r>
          </a:p>
          <a:p>
            <a:r>
              <a:rPr lang="ru-RU" baseline="0" dirty="0" smtClean="0"/>
              <a:t>2. Он шьет.</a:t>
            </a:r>
          </a:p>
          <a:p>
            <a:r>
              <a:rPr lang="ru-RU" baseline="0" dirty="0" smtClean="0"/>
              <a:t>3. Швея занимается изготовлением одежды.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Дети, что делает Миша?</a:t>
            </a:r>
          </a:p>
          <a:p>
            <a:r>
              <a:rPr lang="ru-RU" baseline="0" dirty="0" smtClean="0"/>
              <a:t>2. Он чинит коляску. Миша – автомеханик.</a:t>
            </a:r>
          </a:p>
          <a:p>
            <a:r>
              <a:rPr lang="ru-RU" baseline="0" dirty="0" smtClean="0"/>
              <a:t>3. Автомеханик – человек, который чинит механизмы и машины.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Маша делает? Маша что-то рассказывает зайцам.</a:t>
            </a:r>
          </a:p>
          <a:p>
            <a:r>
              <a:rPr lang="ru-RU" baseline="0" dirty="0" smtClean="0"/>
              <a:t>2. Она ведет экскурсию для зайчиков.</a:t>
            </a:r>
          </a:p>
          <a:p>
            <a:r>
              <a:rPr lang="ru-RU" baseline="0" dirty="0" smtClean="0"/>
              <a:t>3. Экскурсовод проводит экскурсии, например в музеях.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разглядывает Маша? Бабочку на цветке!</a:t>
            </a:r>
          </a:p>
          <a:p>
            <a:r>
              <a:rPr lang="ru-RU" baseline="0" dirty="0" smtClean="0"/>
              <a:t>2. Здесь Маша биолог.</a:t>
            </a:r>
          </a:p>
          <a:p>
            <a:r>
              <a:rPr lang="ru-RU" baseline="0" dirty="0" smtClean="0"/>
              <a:t>3. Биолог изучает растения и животных.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А почему у Маши здесь шапочка с красным крестом? </a:t>
            </a:r>
          </a:p>
          <a:p>
            <a:r>
              <a:rPr lang="ru-RU" baseline="0" dirty="0" smtClean="0"/>
              <a:t>2. Да, Маша врач.</a:t>
            </a:r>
          </a:p>
          <a:p>
            <a:r>
              <a:rPr lang="ru-RU" baseline="0" dirty="0" smtClean="0"/>
              <a:t>3. Врач – специалист, который лечит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А что же делает Маша? Маша переключает стрелки на железной дороге</a:t>
            </a:r>
          </a:p>
          <a:p>
            <a:r>
              <a:rPr lang="ru-RU" baseline="0" dirty="0" smtClean="0"/>
              <a:t>2. Маша работает железнодорожником.</a:t>
            </a:r>
          </a:p>
          <a:p>
            <a:r>
              <a:rPr lang="ru-RU" baseline="0" dirty="0" smtClean="0"/>
              <a:t>3. Железнодорожник работает на железнодорожном транспорте.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Чем занят Миша? </a:t>
            </a:r>
          </a:p>
          <a:p>
            <a:r>
              <a:rPr lang="ru-RU" baseline="0" dirty="0" smtClean="0"/>
              <a:t>2. Миша изучает схему-чертеж. В руке у него гаечный ключ. Потому что Миша здесь инженер.</a:t>
            </a:r>
          </a:p>
          <a:p>
            <a:r>
              <a:rPr lang="ru-RU" baseline="0" dirty="0" smtClean="0"/>
              <a:t>3. Инженеры работают с чертежами машин и зданий.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На кого здесь похожа Маша? Как-будто бы Маша летит в скафандре.</a:t>
            </a:r>
          </a:p>
          <a:p>
            <a:r>
              <a:rPr lang="ru-RU" baseline="0" dirty="0" smtClean="0"/>
              <a:t>2. Маша похожа на космонавта.</a:t>
            </a:r>
          </a:p>
          <a:p>
            <a:r>
              <a:rPr lang="ru-RU" baseline="0" dirty="0" smtClean="0"/>
              <a:t>3. Космонавт – человек, который летает в космос.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А что Маша с другом держат в руках? Что перед ними? Кисти, банки.</a:t>
            </a:r>
          </a:p>
          <a:p>
            <a:r>
              <a:rPr lang="ru-RU" baseline="0" dirty="0" smtClean="0"/>
              <a:t>2. Здесь они маляры.</a:t>
            </a:r>
          </a:p>
          <a:p>
            <a:r>
              <a:rPr lang="ru-RU" baseline="0" dirty="0" smtClean="0"/>
              <a:t>3. Маляр занимается окраской зданий и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Что здесь делает свинка? Везет Машу в колясочке.</a:t>
            </a:r>
          </a:p>
          <a:p>
            <a:r>
              <a:rPr lang="ru-RU" baseline="0" dirty="0" smtClean="0"/>
              <a:t>2. Свинка няня.</a:t>
            </a:r>
          </a:p>
          <a:p>
            <a:r>
              <a:rPr lang="ru-RU" baseline="0" dirty="0" smtClean="0"/>
              <a:t>3. Няня смотрит за детьми, пока родители работают.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4E9A-152F-4FD5-9C51-6E42C977AB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99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5C88D5-43E3-4B10-A413-44DDB318EF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342A85-E56A-4A57-86A7-84908655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131840" y="534193"/>
            <a:ext cx="5985674" cy="2174727"/>
          </a:xfrm>
        </p:spPr>
        <p:txBody>
          <a:bodyPr>
            <a:noAutofit/>
          </a:bodyPr>
          <a:lstStyle/>
          <a:p>
            <a:r>
              <a:rPr lang="ru-RU" sz="7400" dirty="0" smtClean="0">
                <a:solidFill>
                  <a:srgbClr val="FF3300"/>
                </a:solidFill>
                <a:latin typeface="+mj-lt"/>
              </a:rPr>
              <a:t>АЗБУКА ПРОФЕССИЙ</a:t>
            </a:r>
            <a:endParaRPr lang="ru-RU" sz="7400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436" y="3550452"/>
            <a:ext cx="5292078" cy="3307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357"/>
            <a:ext cx="2855872" cy="3839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2657"/>
            <a:ext cx="4746136" cy="302433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4387036" cy="33459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официант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120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b="1" cap="none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1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22556"/>
            <a:ext cx="4746136" cy="284453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20" y="2611293"/>
            <a:ext cx="2839984" cy="424670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повар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</a:t>
            </a:r>
            <a:r>
              <a:rPr lang="ru-RU" sz="120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12000" b="1" cap="none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9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594" y="332656"/>
            <a:ext cx="5253502" cy="295232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4881180" cy="32403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рыбак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12000" b="1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12000" b="1" cap="none" spc="50" dirty="0">
              <a:ln w="11430"/>
              <a:solidFill>
                <a:srgbClr val="FF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250" y="332656"/>
            <a:ext cx="5078003" cy="30963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1" y="3501008"/>
            <a:ext cx="4795702" cy="335699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столяр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12000" b="1" spc="50" dirty="0" err="1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120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0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970" y="332656"/>
            <a:ext cx="5074563" cy="30963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1" y="3580937"/>
            <a:ext cx="4795702" cy="31971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трубач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12000" b="1" spc="50" dirty="0" smtClean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 smtClean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12000" b="1" cap="none" spc="50" dirty="0">
              <a:ln w="11430"/>
              <a:solidFill>
                <a:srgbClr val="33CC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6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176" y="332656"/>
            <a:ext cx="4954150" cy="30963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1" y="3596922"/>
            <a:ext cx="4795702" cy="31651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учитель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12000" b="1" spc="50" dirty="0" err="1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12000" b="1" cap="none" spc="50" dirty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176" y="332655"/>
            <a:ext cx="5263786" cy="29243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0" y="3596922"/>
            <a:ext cx="4747744" cy="31651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06794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фигурист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11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</a:t>
            </a:r>
            <a:endParaRPr lang="ru-RU" sz="110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3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85" y="332655"/>
            <a:ext cx="5201368" cy="29243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21"/>
            <a:ext cx="2952328" cy="41490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06794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художник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</a:t>
            </a:r>
            <a:r>
              <a:rPr lang="ru-RU" sz="110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11000" b="1" cap="none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82" y="106824"/>
            <a:ext cx="5287644" cy="315015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0" y="2655350"/>
            <a:ext cx="3569627" cy="41764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06794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циркач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 </a:t>
            </a:r>
            <a:r>
              <a:rPr lang="ru-RU" sz="110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11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5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138" y="106824"/>
            <a:ext cx="5599862" cy="317325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0" y="3471743"/>
            <a:ext cx="4752048" cy="338625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06794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швея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 </a:t>
            </a:r>
            <a:r>
              <a:rPr lang="ru-RU" sz="9000" b="1" spc="50" dirty="0" err="1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90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9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721" y="188640"/>
            <a:ext cx="4567365" cy="324036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224469" cy="31683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автомеханик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3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38177"/>
            <a:ext cx="5292080" cy="293958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9" y="3284984"/>
            <a:ext cx="5174371" cy="34760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60848"/>
            <a:ext cx="3816424" cy="601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экскурсовод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120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120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2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73" y="489359"/>
            <a:ext cx="4963213" cy="286763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75" y="3501008"/>
            <a:ext cx="3874343" cy="31683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биолог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12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12000" b="1" cap="none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1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23" y="489359"/>
            <a:ext cx="4303563" cy="322767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2852936"/>
            <a:ext cx="3987634" cy="38164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врач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1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1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5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23" y="404664"/>
            <a:ext cx="4407765" cy="311708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" y="3356992"/>
            <a:ext cx="4451090" cy="29523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железнодорожник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ru-RU" sz="10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0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10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721" y="332656"/>
            <a:ext cx="4978768" cy="324036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729659"/>
            <a:ext cx="3168351" cy="411885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инженер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и</a:t>
            </a:r>
            <a:endParaRPr lang="ru-RU" sz="120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8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0130" r="-10130"/>
          <a:stretch/>
        </p:blipFill>
        <p:spPr>
          <a:xfrm>
            <a:off x="3779912" y="188640"/>
            <a:ext cx="5675743" cy="33258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573016"/>
            <a:ext cx="5160575" cy="30963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космонавт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E20E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12000" b="1" spc="50" dirty="0" smtClean="0">
                <a:ln w="11430"/>
                <a:solidFill>
                  <a:srgbClr val="E20E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 smtClean="0">
                <a:ln w="11430"/>
                <a:solidFill>
                  <a:srgbClr val="E20E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2000" b="1" cap="none" spc="50" dirty="0">
              <a:ln w="11430"/>
              <a:solidFill>
                <a:srgbClr val="E20EC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4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6824"/>
            <a:ext cx="4746136" cy="30341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80928"/>
            <a:ext cx="3912434" cy="39124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маляр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</a:t>
            </a:r>
            <a:r>
              <a:rPr lang="ru-RU" sz="100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00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8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9834"/>
            <a:ext cx="4746136" cy="30764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3388"/>
            <a:ext cx="4629826" cy="33459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4536504" cy="6010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няня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12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12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0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312</TotalTime>
  <Words>645</Words>
  <Application>Microsoft Office PowerPoint</Application>
  <PresentationFormat>Экран (4:3)</PresentationFormat>
  <Paragraphs>119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Слайд 1</vt:lpstr>
      <vt:lpstr>автомеханик</vt:lpstr>
      <vt:lpstr>биолог</vt:lpstr>
      <vt:lpstr>врач</vt:lpstr>
      <vt:lpstr>железнодорожник</vt:lpstr>
      <vt:lpstr>инженер</vt:lpstr>
      <vt:lpstr>космонавт</vt:lpstr>
      <vt:lpstr>маляр</vt:lpstr>
      <vt:lpstr>няня</vt:lpstr>
      <vt:lpstr>официант</vt:lpstr>
      <vt:lpstr>повар</vt:lpstr>
      <vt:lpstr>рыбак</vt:lpstr>
      <vt:lpstr>столяр</vt:lpstr>
      <vt:lpstr>трубач</vt:lpstr>
      <vt:lpstr>учитель</vt:lpstr>
      <vt:lpstr>фигурист</vt:lpstr>
      <vt:lpstr>художник</vt:lpstr>
      <vt:lpstr>циркач</vt:lpstr>
      <vt:lpstr>швея</vt:lpstr>
      <vt:lpstr>экскурсовод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Жанна</cp:lastModifiedBy>
  <cp:revision>36</cp:revision>
  <dcterms:created xsi:type="dcterms:W3CDTF">2012-11-29T11:50:29Z</dcterms:created>
  <dcterms:modified xsi:type="dcterms:W3CDTF">2014-04-24T12:31:11Z</dcterms:modified>
</cp:coreProperties>
</file>