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8" r:id="rId5"/>
    <p:sldId id="269" r:id="rId6"/>
    <p:sldId id="257" r:id="rId7"/>
    <p:sldId id="259" r:id="rId8"/>
    <p:sldId id="264" r:id="rId9"/>
    <p:sldId id="265" r:id="rId10"/>
    <p:sldId id="262" r:id="rId11"/>
    <p:sldId id="271" r:id="rId12"/>
    <p:sldId id="272" r:id="rId13"/>
    <p:sldId id="274" r:id="rId14"/>
    <p:sldId id="275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00200"/>
          </a:xfrm>
        </p:spPr>
        <p:txBody>
          <a:bodyPr>
            <a:normAutofit/>
          </a:bodyPr>
          <a:lstStyle/>
          <a:p>
            <a:r>
              <a:rPr lang="ru-RU" b="1" dirty="0" smtClean="0"/>
              <a:t>Литературное чтение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229200"/>
            <a:ext cx="6400800" cy="129614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Выполнила Павлова Татьяна Петровна</a:t>
            </a:r>
          </a:p>
          <a:p>
            <a:r>
              <a:rPr lang="ru-RU" sz="2000" dirty="0" smtClean="0"/>
              <a:t>учитель начальных классов</a:t>
            </a:r>
          </a:p>
          <a:p>
            <a:r>
              <a:rPr lang="ru-RU" sz="2000" dirty="0" smtClean="0"/>
              <a:t>ГБОУ СОШ №276</a:t>
            </a:r>
          </a:p>
          <a:p>
            <a:r>
              <a:rPr lang="ru-RU" sz="2000" dirty="0" smtClean="0"/>
              <a:t>Красное Село, Санкт-Петербург</a:t>
            </a:r>
          </a:p>
          <a:p>
            <a:endParaRPr lang="ru-RU" sz="2000" dirty="0"/>
          </a:p>
        </p:txBody>
      </p:sp>
      <p:pic>
        <p:nvPicPr>
          <p:cNvPr id="4" name="Рисунок 3" descr="http://sunshinereiki.ucoz.com/.s/t/902/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общего у этих композиторов?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39762"/>
          </a:xfrm>
        </p:spPr>
        <p:txBody>
          <a:bodyPr/>
          <a:lstStyle/>
          <a:p>
            <a:r>
              <a:rPr lang="ru-RU" dirty="0" smtClean="0"/>
              <a:t>Эдвард Григ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/>
          <a:lstStyle/>
          <a:p>
            <a:r>
              <a:rPr lang="ru-RU" dirty="0" smtClean="0"/>
              <a:t>Вольфганг Моцарт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204864"/>
            <a:ext cx="40324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Эдвард Григ  родился в норвежском Бергене и был четвертым ребенком в большой музыкальной семье.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12976"/>
            <a:ext cx="40324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он с шести лет обучался нотной грамоте у своей мамы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517232"/>
            <a:ext cx="40324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19-летний Эдвард дебютировал  как композитор и исполнитель собственных произведений.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149080"/>
            <a:ext cx="40324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окончил консерваторию, блестяще выдержал выпускные экзамены, получив диплом композитора и пианиста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3284984"/>
            <a:ext cx="4032448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 четвертом году отец понемногу стал учить его играть на клавесине нетрудные пьесы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4293096"/>
            <a:ext cx="4032448" cy="2304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 6-летнего возраста под непосредственным руководством отца юный музыкант в дуэте со своей 11-летней сестрой Анной-Марией начал длившуюся в общей сложности 10 лет триумфальную концертную деятельность по всей Европе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2204864"/>
            <a:ext cx="4032448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из семерых детей – 5 умерли в младенчестве, остались только  старшая сестра  и  Вольфганг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общего у этих композиторов?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39762"/>
          </a:xfrm>
        </p:spPr>
        <p:txBody>
          <a:bodyPr/>
          <a:lstStyle/>
          <a:p>
            <a:r>
              <a:rPr lang="ru-RU" dirty="0" smtClean="0"/>
              <a:t>Эдвард Григ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/>
          <a:lstStyle/>
          <a:p>
            <a:r>
              <a:rPr lang="ru-RU" dirty="0" smtClean="0"/>
              <a:t>Вольфганг Моцарт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204864"/>
            <a:ext cx="40324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400" dirty="0" err="1" smtClean="0"/>
              <a:t>Гениа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2204864"/>
            <a:ext cx="4104456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err="1" smtClean="0"/>
              <a:t>льность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335699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ОДНАКО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9512" y="3789040"/>
            <a:ext cx="38164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Сомневался в том, что ему надо быть музыкантом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79512" y="4869160"/>
            <a:ext cx="38164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Посвятил себя расцвету скандинавского искусства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79512" y="5949280"/>
            <a:ext cx="3816424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Всю жизнь прожил в Норвегии, в маленьком домике на берегу моря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788024" y="3717032"/>
            <a:ext cx="4104456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Уникальный ребенок, «вундеркинд»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788024" y="5993904"/>
            <a:ext cx="4104456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Уехав из Зальцбурга, больше никогда не вернулся домой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788024" y="4509120"/>
            <a:ext cx="4104456" cy="13681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Стал первым европейским «свободным художником», который ввел «моду принадлежать всему миру»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Проблемные вопросы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80648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Можно ли, слушая сверчка, научиться музыке?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24944"/>
            <a:ext cx="8208912" cy="11521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Верите ли вы в историю, рассказанную Геннадием Цыферовым? (рассказ </a:t>
            </a:r>
            <a:r>
              <a:rPr lang="ru-RU" sz="2800" smtClean="0"/>
              <a:t>или сказка?)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509120"/>
            <a:ext cx="8208912" cy="10801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Согласны ли вы с тем, как  Моцарт–отец воспитывал своего сына?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Словарь: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камзол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852936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сюртук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77072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ореол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373216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FF00"/>
                </a:solidFill>
              </a:rPr>
              <a:t>маэстрино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2000" y="1628800"/>
            <a:ext cx="388843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Часть одежды, длинный жилет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44008" y="2852936"/>
            <a:ext cx="388843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Мужская двубортная одежда с длинными полами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4104456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Световая кайма, похожая на сияние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572000" y="5229200"/>
            <a:ext cx="4104456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Почетное называние крупных музыкантов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Словарь: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камзол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852936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сюртук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77072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ореол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merrymakers.ru/media/images/goods/big/s21-11601328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872208" cy="2808312"/>
          </a:xfrm>
          <a:prstGeom prst="rect">
            <a:avLst/>
          </a:prstGeom>
          <a:noFill/>
        </p:spPr>
      </p:pic>
      <p:pic>
        <p:nvPicPr>
          <p:cNvPr id="1028" name="Picture 4" descr="http://openmuz.ru/uploads/images/photos/4669/243906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861048"/>
            <a:ext cx="1803950" cy="2664296"/>
          </a:xfrm>
          <a:prstGeom prst="rect">
            <a:avLst/>
          </a:prstGeom>
          <a:noFill/>
        </p:spPr>
      </p:pic>
      <p:pic>
        <p:nvPicPr>
          <p:cNvPr id="1030" name="Picture 6" descr="http://pahomovmaster.ru/assets/shared/images/ikonopis/spas_marinskay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1" y="2276872"/>
            <a:ext cx="1874325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работу!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Юрий Визбор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Наполним музыкой сердца!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Устроим праздники из буден!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Возможна ли была встреча этих писателей?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4040188" cy="639762"/>
          </a:xfrm>
        </p:spPr>
        <p:txBody>
          <a:bodyPr>
            <a:noAutofit/>
          </a:bodyPr>
          <a:lstStyle/>
          <a:p>
            <a:pPr algn="ctr"/>
            <a:endParaRPr lang="ru-RU" sz="1900" dirty="0" smtClean="0"/>
          </a:p>
          <a:p>
            <a:pPr algn="ctr"/>
            <a:endParaRPr lang="ru-RU" sz="1900" dirty="0" smtClean="0"/>
          </a:p>
          <a:p>
            <a:pPr algn="ctr"/>
            <a:r>
              <a:rPr lang="ru-RU" sz="1900" dirty="0" smtClean="0"/>
              <a:t>Паустовский </a:t>
            </a:r>
          </a:p>
          <a:p>
            <a:r>
              <a:rPr lang="ru-RU" sz="1900" dirty="0" smtClean="0"/>
              <a:t>Константин Георгиевич (1892-1968 )</a:t>
            </a:r>
            <a:endParaRPr lang="ru-RU" sz="19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1268760"/>
            <a:ext cx="4041775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Цыферов </a:t>
            </a:r>
          </a:p>
          <a:p>
            <a:r>
              <a:rPr lang="ru-RU" dirty="0" smtClean="0"/>
              <a:t>Геннадий Михайлович (1930 – 1972)</a:t>
            </a:r>
            <a:endParaRPr lang="ru-RU" dirty="0"/>
          </a:p>
        </p:txBody>
      </p:sp>
      <p:pic>
        <p:nvPicPr>
          <p:cNvPr id="7" name="Содержимое 4" descr="http://s017.radikal.ru/i409/1207/cf/180dd63a7b52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2790029" cy="468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5" descr="http://www.m-mira.ru/images/stories/films/ciferov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132856"/>
            <a:ext cx="292688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2195736" y="5661248"/>
            <a:ext cx="47525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Что их объединяет ?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Г.Цыферов «Тайна запечного сверчка»</a:t>
            </a:r>
            <a:endParaRPr lang="ru-RU" dirty="0"/>
          </a:p>
        </p:txBody>
      </p:sp>
      <p:pic>
        <p:nvPicPr>
          <p:cNvPr id="3" name="Рисунок 2" descr="http://skill.ru/images/2006/05/18/1351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0956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1968444-2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844824"/>
            <a:ext cx="1590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lassic.airway.jp/img/writer/Mozar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861048"/>
            <a:ext cx="1751261" cy="223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 rot="20316183">
            <a:off x="3419872" y="3429000"/>
            <a:ext cx="237626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Геннадий Михайлович Цыферов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57606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26 марта 1930 года в г. Свердловске в семье служащих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88840"/>
            <a:ext cx="57606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1956 г. окончил Областной педагогический институт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924944"/>
            <a:ext cx="57606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1956 – 1959 г. начал писать сказки миниатюры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89040"/>
            <a:ext cx="57606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работает  в журнале «</a:t>
            </a:r>
            <a:r>
              <a:rPr lang="ru-RU" dirty="0" err="1" smtClean="0"/>
              <a:t>Мурзилка</a:t>
            </a:r>
            <a:r>
              <a:rPr lang="ru-RU" dirty="0" smtClean="0"/>
              <a:t>» в отделе писем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653136"/>
            <a:ext cx="82089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издательство «Детская литература» его сказки не принимает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517232"/>
            <a:ext cx="82089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сотрудничал с детскими передачами на радио «В гостях у сказки», «Опять двадцать пять», «С добрым утром», выступал в библиотеках и на телевидении в программе «Спокойной ночи малыши»</a:t>
            </a:r>
          </a:p>
        </p:txBody>
      </p:sp>
      <p:pic>
        <p:nvPicPr>
          <p:cNvPr id="10" name="Содержимое 5" descr="http://www.m-mira.ru/images/stories/films/cifer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052736"/>
            <a:ext cx="2671217" cy="331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Геннадий Михайлович Цыферов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57606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26 марта 1930 года в г. Свердловске в семье служащих</a:t>
            </a:r>
          </a:p>
        </p:txBody>
      </p:sp>
      <p:pic>
        <p:nvPicPr>
          <p:cNvPr id="10" name="Содержимое 5" descr="http://www.m-mira.ru/images/stories/films/cifer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052736"/>
            <a:ext cx="2671217" cy="331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39552" y="2060848"/>
            <a:ext cx="5688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выпущено более двадцати пяти мультфильмов, среди которых:</a:t>
            </a:r>
            <a:endParaRPr lang="ru-RU" dirty="0"/>
          </a:p>
        </p:txBody>
      </p:sp>
      <p:pic>
        <p:nvPicPr>
          <p:cNvPr id="1028" name="Picture 4" descr="http://im2-tub-ru.yandex.net/i?id=54431269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6545">
            <a:off x="2487739" y="3035445"/>
            <a:ext cx="1512168" cy="2119862"/>
          </a:xfrm>
          <a:prstGeom prst="rect">
            <a:avLst/>
          </a:prstGeom>
          <a:noFill/>
        </p:spPr>
      </p:pic>
      <p:pic>
        <p:nvPicPr>
          <p:cNvPr id="1030" name="Picture 6" descr="http://im1-tub-ru.yandex.net/i?id=113608480-1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47515">
            <a:off x="4139952" y="3284984"/>
            <a:ext cx="1800200" cy="1800200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120098951-3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73562">
            <a:off x="3556615" y="4527503"/>
            <a:ext cx="1512168" cy="2119862"/>
          </a:xfrm>
          <a:prstGeom prst="rect">
            <a:avLst/>
          </a:prstGeom>
          <a:noFill/>
        </p:spPr>
      </p:pic>
      <p:pic>
        <p:nvPicPr>
          <p:cNvPr id="1034" name="Picture 10" descr="http://im6-tub-ru.yandex.net/i?id=90104761-6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042872">
            <a:off x="1379682" y="4812861"/>
            <a:ext cx="1340572" cy="1844824"/>
          </a:xfrm>
          <a:prstGeom prst="rect">
            <a:avLst/>
          </a:prstGeom>
          <a:noFill/>
        </p:spPr>
      </p:pic>
      <p:pic>
        <p:nvPicPr>
          <p:cNvPr id="1036" name="Picture 12" descr="http://im1-tub-ru.yandex.net/i?id=194888841-6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059900">
            <a:off x="395536" y="3140968"/>
            <a:ext cx="1368152" cy="1710190"/>
          </a:xfrm>
          <a:prstGeom prst="rect">
            <a:avLst/>
          </a:prstGeom>
          <a:noFill/>
        </p:spPr>
      </p:pic>
      <p:pic>
        <p:nvPicPr>
          <p:cNvPr id="1042" name="Picture 18" descr="http://im1-tub-ru.yandex.net/i?id=851720552-05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4437112"/>
            <a:ext cx="2088232" cy="2237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общего в этих книгах?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Содержимое 9" descr="http://www.meloman.kz/resize_mans.php?file=shop/books_covers/1000496351.jpg&amp;width=20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00808"/>
            <a:ext cx="309634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roditeli39.ru/upload/medialibrary/317/31756aa391dc048380d2283a169aac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19070"/>
            <a:ext cx="3246006" cy="469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общего в этих книгах?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28800"/>
            <a:ext cx="35283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детские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708920"/>
            <a:ext cx="35283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 композиторах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789040"/>
            <a:ext cx="35283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 музыке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941168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герои - дети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1628800"/>
            <a:ext cx="34563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учат добру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2780928"/>
            <a:ext cx="33843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учат любить и понимать музыку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4149080"/>
            <a:ext cx="34563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русские писатели об иностранных композиторах</a:t>
            </a:r>
            <a:endParaRPr lang="ru-RU" sz="3200" dirty="0"/>
          </a:p>
        </p:txBody>
      </p:sp>
      <p:sp>
        <p:nvSpPr>
          <p:cNvPr id="16" name="Овал 15"/>
          <p:cNvSpPr/>
          <p:nvPr/>
        </p:nvSpPr>
        <p:spPr>
          <a:xfrm>
            <a:off x="1691680" y="6093296"/>
            <a:ext cx="6408712" cy="7647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Есть в этих рассказах что-то сказочное, а в сказках реалистичное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Эдвард Григ </a:t>
            </a:r>
            <a:br>
              <a:rPr lang="ru-RU" sz="2800" dirty="0" smtClean="0"/>
            </a:br>
            <a:r>
              <a:rPr lang="ru-RU" sz="1800" dirty="0" smtClean="0"/>
              <a:t>1843-1907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004887"/>
            <a:ext cx="5111750" cy="585311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"В его музыке, проникнутой чарующей меланхолией, отражающей в себе красоты норвежской природы, то величаво широкой и грандиозной, то серенькой, скромной, убогой, но для души северянина всегда несказанно чарующей, есть что-то нам близкое, родное, немедленно находящее в нашем сердце горячий сочувственный отклик", - </a:t>
            </a:r>
            <a:r>
              <a:rPr lang="ru-RU" sz="2800" i="1" dirty="0" smtClean="0"/>
              <a:t>писал П.И.Чайковский путешествия за границу в 1888 году".</a:t>
            </a:r>
            <a:endParaRPr lang="ru-RU" sz="2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6" descr="&amp;Ecy;&amp;dcy;&amp;vcy;&amp;acy;&amp;rcy;&amp;dcy; &amp;Gcy;&amp;rcy;&amp;icy;&amp;gcy; – &amp;vcy;&amp;iecy;&amp;lcy;&amp;icy;&amp;kcy;&amp;icy;&amp;jcy; &amp;mcy;&amp;ucy;&amp;zcy;&amp;ycy;&amp;kcy;&amp;acy;&amp;ncy;&amp;tcy;, &amp;vcy;&amp;ocy;&amp;scy;&amp;pcy;&amp;iecy;&amp;vcy;&amp;shcy;&amp;icy;&amp;jcy; &amp;lcy;&amp;iecy;&amp;gcy;&amp;iecy;&amp;ncy;&amp;dcy;&amp;ycy; &amp;Scy;&amp;kcy;&amp;acy;&amp;ncy;&amp;dcy;&amp;icy;&amp;ncy;&amp;acy;&amp;vcy;&amp;icy;&amp;icy;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316835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26064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Это интересно!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/>
          <a:lstStyle/>
          <a:p>
            <a:r>
              <a:rPr lang="ru-RU" dirty="0" smtClean="0"/>
              <a:t>Вольфганг Моцарт</a:t>
            </a:r>
            <a:br>
              <a:rPr lang="ru-RU" dirty="0" smtClean="0"/>
            </a:br>
            <a:r>
              <a:rPr lang="ru-RU" dirty="0" smtClean="0"/>
              <a:t>(1756 года [Зальцбург]- 1791 года [Вена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340768"/>
            <a:ext cx="5111750" cy="585311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 "Моцарт – это молодость музыки, это вечно юный родник, несущий человечеству радость весеннего обновления и душевной гармонии. Бездонная глубина его </a:t>
            </a:r>
            <a:r>
              <a:rPr lang="ru-RU" sz="3400" dirty="0" err="1" smtClean="0"/>
              <a:t>человечнейших</a:t>
            </a:r>
            <a:r>
              <a:rPr lang="ru-RU" sz="3400" dirty="0" smtClean="0"/>
              <a:t> образов, поразительная смелость его новаторских открытий, двинувших на десятилетия вперёд музыкальное искусство, совершенная гармоничность и стройность формы – вот сила Моцарта, вот величие его искусства, неувядаемого в веках. Вот почему мы так горячо, так нежно любим этого удивительного композитора". </a:t>
            </a:r>
          </a:p>
          <a:p>
            <a:pPr>
              <a:buNone/>
            </a:pPr>
            <a:r>
              <a:rPr lang="ru-RU" sz="3400" i="1" dirty="0" smtClean="0"/>
              <a:t>                         Дмитрий Шостакович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7" descr="http://classic.airway.jp/img/writer/Mozart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29523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47667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Это интересно!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262</TotalTime>
  <Words>600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Литературное чтение </vt:lpstr>
      <vt:lpstr>Возможна ли была встреча этих писателей?</vt:lpstr>
      <vt:lpstr>Г.Цыферов «Тайна запечного сверчка»</vt:lpstr>
      <vt:lpstr>Геннадий Михайлович Цыферов </vt:lpstr>
      <vt:lpstr>Геннадий Михайлович Цыферов </vt:lpstr>
      <vt:lpstr>Что общего в этих книгах?</vt:lpstr>
      <vt:lpstr>Что общего в этих книгах?</vt:lpstr>
      <vt:lpstr>Эдвард Григ  1843-1907 </vt:lpstr>
      <vt:lpstr>Вольфганг Моцарт (1756 года [Зальцбург]- 1791 года [Вена</vt:lpstr>
      <vt:lpstr>Что общего у этих композиторов?</vt:lpstr>
      <vt:lpstr>Что общего у этих композиторов?</vt:lpstr>
      <vt:lpstr>Проблемные вопросы урока:</vt:lpstr>
      <vt:lpstr>Словарь:</vt:lpstr>
      <vt:lpstr>Словарь: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32</cp:revision>
  <dcterms:modified xsi:type="dcterms:W3CDTF">2014-04-24T19:25:12Z</dcterms:modified>
</cp:coreProperties>
</file>