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3" r:id="rId4"/>
    <p:sldId id="295" r:id="rId5"/>
    <p:sldId id="296" r:id="rId6"/>
    <p:sldId id="305" r:id="rId7"/>
    <p:sldId id="297" r:id="rId8"/>
    <p:sldId id="258" r:id="rId9"/>
    <p:sldId id="276" r:id="rId10"/>
    <p:sldId id="302" r:id="rId11"/>
    <p:sldId id="259" r:id="rId12"/>
    <p:sldId id="261" r:id="rId13"/>
    <p:sldId id="266" r:id="rId14"/>
    <p:sldId id="309" r:id="rId15"/>
    <p:sldId id="304" r:id="rId16"/>
    <p:sldId id="277" r:id="rId17"/>
    <p:sldId id="30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660066"/>
    <a:srgbClr val="934BC9"/>
    <a:srgbClr val="00CCFF"/>
    <a:srgbClr val="006600"/>
    <a:srgbClr val="80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1917B-F147-4F62-A2A7-FD417F2D777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EB74B60C-60DF-4D7E-8647-EED5898A3DAA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charset="0"/>
            </a:rPr>
            <a:t>Здоровье</a:t>
          </a:r>
        </a:p>
      </dgm:t>
    </dgm:pt>
    <dgm:pt modelId="{1B1DBCC0-1C74-4DBA-9C1E-C0F3B79B25C8}" type="parTrans" cxnId="{11F8D889-404A-44BB-A301-7185963B1698}">
      <dgm:prSet/>
      <dgm:spPr/>
      <dgm:t>
        <a:bodyPr/>
        <a:lstStyle/>
        <a:p>
          <a:endParaRPr lang="ru-RU"/>
        </a:p>
      </dgm:t>
    </dgm:pt>
    <dgm:pt modelId="{FBAD3CCB-BD94-4F9A-A592-D219671D4507}" type="sibTrans" cxnId="{11F8D889-404A-44BB-A301-7185963B1698}">
      <dgm:prSet/>
      <dgm:spPr/>
      <dgm:t>
        <a:bodyPr/>
        <a:lstStyle/>
        <a:p>
          <a:endParaRPr lang="ru-RU"/>
        </a:p>
      </dgm:t>
    </dgm:pt>
    <dgm:pt modelId="{FAB8EC1A-574C-430C-A197-5ED674A850D3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Физкультурные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занятия</a:t>
          </a:r>
        </a:p>
      </dgm:t>
    </dgm:pt>
    <dgm:pt modelId="{E419FDB9-9362-434A-B945-67215B411858}" type="parTrans" cxnId="{FE2BC91C-9158-47D3-A4F7-FEDA61BDC9A3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6783EEB4-5E3C-4EB9-81E6-8D94BF7CB6C9}" type="sibTrans" cxnId="{FE2BC91C-9158-47D3-A4F7-FEDA61BDC9A3}">
      <dgm:prSet/>
      <dgm:spPr/>
      <dgm:t>
        <a:bodyPr/>
        <a:lstStyle/>
        <a:p>
          <a:endParaRPr lang="ru-RU"/>
        </a:p>
      </dgm:t>
    </dgm:pt>
    <dgm:pt modelId="{F57C1F3C-7853-4B35-AB61-23B8981F52BE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Ознакомление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с художественной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литературой</a:t>
          </a:r>
        </a:p>
      </dgm:t>
    </dgm:pt>
    <dgm:pt modelId="{25D869DB-12C1-486E-847B-3394462005B2}" type="parTrans" cxnId="{886F13EC-4FC2-4ED0-A4AB-36B07D25ED6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A3A937D5-F505-4BF1-A5AC-C17CB1ED3004}" type="sibTrans" cxnId="{886F13EC-4FC2-4ED0-A4AB-36B07D25ED6C}">
      <dgm:prSet/>
      <dgm:spPr/>
      <dgm:t>
        <a:bodyPr/>
        <a:lstStyle/>
        <a:p>
          <a:endParaRPr lang="ru-RU"/>
        </a:p>
      </dgm:t>
    </dgm:pt>
    <dgm:pt modelId="{F180069E-D38D-4453-BC38-A4C5F9AAE2F1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Изобразительная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деятельность</a:t>
          </a:r>
        </a:p>
      </dgm:t>
    </dgm:pt>
    <dgm:pt modelId="{A8C0C25D-9EE2-446D-8344-375F00B8BE8D}" type="parTrans" cxnId="{B555FB60-4D99-4182-BC92-E939A3C2019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ru-RU"/>
        </a:p>
      </dgm:t>
    </dgm:pt>
    <dgm:pt modelId="{639BDE9E-D409-451A-9079-C39E054BFF79}" type="sibTrans" cxnId="{B555FB60-4D99-4182-BC92-E939A3C2019E}">
      <dgm:prSet/>
      <dgm:spPr/>
      <dgm:t>
        <a:bodyPr/>
        <a:lstStyle/>
        <a:p>
          <a:endParaRPr lang="ru-RU"/>
        </a:p>
      </dgm:t>
    </dgm:pt>
    <dgm:pt modelId="{514A742B-12D1-495E-874D-3E9AF6E5ED60}" type="pres">
      <dgm:prSet presAssocID="{8171917B-F147-4F62-A2A7-FD417F2D77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718DF91-1667-4AAB-84C0-A2FA4EAFC120}" type="pres">
      <dgm:prSet presAssocID="{EB74B60C-60DF-4D7E-8647-EED5898A3DAA}" presName="hierRoot1" presStyleCnt="0">
        <dgm:presLayoutVars>
          <dgm:hierBranch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2D90E590-5670-435E-8C3D-67CE0A886763}" type="pres">
      <dgm:prSet presAssocID="{EB74B60C-60DF-4D7E-8647-EED5898A3DAA}" presName="rootComposite1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5D20BCF-B91E-4513-80D8-B1ED4D26E14E}" type="pres">
      <dgm:prSet presAssocID="{EB74B60C-60DF-4D7E-8647-EED5898A3DAA}" presName="rootText1" presStyleLbl="node0" presStyleIdx="0" presStyleCnt="1" custLinFactNeighborX="19" custLinFactNeighborY="2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AD1ACE-93B3-46D5-9066-F0497F101EA4}" type="pres">
      <dgm:prSet presAssocID="{EB74B60C-60DF-4D7E-8647-EED5898A3DA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6445DEB-E73E-48E6-B25F-1237EA23EBAB}" type="pres">
      <dgm:prSet presAssocID="{EB74B60C-60DF-4D7E-8647-EED5898A3DAA}" presName="hierChild2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9A32052E-FAD7-4D2B-9B54-F54CACCBC686}" type="pres">
      <dgm:prSet presAssocID="{E419FDB9-9362-434A-B945-67215B411858}" presName="Name35" presStyleLbl="parChTrans1D2" presStyleIdx="0" presStyleCnt="3"/>
      <dgm:spPr/>
      <dgm:t>
        <a:bodyPr/>
        <a:lstStyle/>
        <a:p>
          <a:endParaRPr lang="ru-RU"/>
        </a:p>
      </dgm:t>
    </dgm:pt>
    <dgm:pt modelId="{A3473759-3298-4AA8-AB13-60A25052E34A}" type="pres">
      <dgm:prSet presAssocID="{FAB8EC1A-574C-430C-A197-5ED674A850D3}" presName="hierRoot2" presStyleCnt="0">
        <dgm:presLayoutVars>
          <dgm:hierBranch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E14007CA-45C0-4BAB-A199-887CCB723E82}" type="pres">
      <dgm:prSet presAssocID="{FAB8EC1A-574C-430C-A197-5ED674A850D3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63AF0826-168B-4C64-BCA2-CE2F3095CF2D}" type="pres">
      <dgm:prSet presAssocID="{FAB8EC1A-574C-430C-A197-5ED674A850D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21657-FF88-47DF-93A1-1F46339F138F}" type="pres">
      <dgm:prSet presAssocID="{FAB8EC1A-574C-430C-A197-5ED674A850D3}" presName="rootConnector" presStyleLbl="node2" presStyleIdx="0" presStyleCnt="3"/>
      <dgm:spPr/>
      <dgm:t>
        <a:bodyPr/>
        <a:lstStyle/>
        <a:p>
          <a:endParaRPr lang="ru-RU"/>
        </a:p>
      </dgm:t>
    </dgm:pt>
    <dgm:pt modelId="{5F200F15-4EB0-4405-9E80-D8BB5F3A3EB6}" type="pres">
      <dgm:prSet presAssocID="{FAB8EC1A-574C-430C-A197-5ED674A850D3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E456949A-861E-4FF9-A272-6E7E52BBC00E}" type="pres">
      <dgm:prSet presAssocID="{FAB8EC1A-574C-430C-A197-5ED674A850D3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6C66B4B-B5FA-47D3-8AAA-4F13B195E87E}" type="pres">
      <dgm:prSet presAssocID="{25D869DB-12C1-486E-847B-3394462005B2}" presName="Name35" presStyleLbl="parChTrans1D2" presStyleIdx="1" presStyleCnt="3"/>
      <dgm:spPr/>
      <dgm:t>
        <a:bodyPr/>
        <a:lstStyle/>
        <a:p>
          <a:endParaRPr lang="ru-RU"/>
        </a:p>
      </dgm:t>
    </dgm:pt>
    <dgm:pt modelId="{02269AB1-7C74-41D4-BA4A-843C2E447FDA}" type="pres">
      <dgm:prSet presAssocID="{F57C1F3C-7853-4B35-AB61-23B8981F52BE}" presName="hierRoot2" presStyleCnt="0">
        <dgm:presLayoutVars>
          <dgm:hierBranch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5E09B743-23F8-4465-9B5F-BB733A17C8F5}" type="pres">
      <dgm:prSet presAssocID="{F57C1F3C-7853-4B35-AB61-23B8981F52BE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48519716-8F09-4EF9-BBFF-C260287E47E6}" type="pres">
      <dgm:prSet presAssocID="{F57C1F3C-7853-4B35-AB61-23B8981F52B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4D11A8-FAF2-478F-B1DB-B53CFC8685F8}" type="pres">
      <dgm:prSet presAssocID="{F57C1F3C-7853-4B35-AB61-23B8981F52BE}" presName="rootConnector" presStyleLbl="node2" presStyleIdx="1" presStyleCnt="3"/>
      <dgm:spPr/>
      <dgm:t>
        <a:bodyPr/>
        <a:lstStyle/>
        <a:p>
          <a:endParaRPr lang="ru-RU"/>
        </a:p>
      </dgm:t>
    </dgm:pt>
    <dgm:pt modelId="{F3212B6A-A5DF-48A4-AF42-17E46AAA29D3}" type="pres">
      <dgm:prSet presAssocID="{F57C1F3C-7853-4B35-AB61-23B8981F52BE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2A386217-CC87-4B3D-8EE3-C098BC32C7A7}" type="pres">
      <dgm:prSet presAssocID="{F57C1F3C-7853-4B35-AB61-23B8981F52BE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C1D01EA-5BFD-431C-8998-B3A5371E2ABD}" type="pres">
      <dgm:prSet presAssocID="{A8C0C25D-9EE2-446D-8344-375F00B8BE8D}" presName="Name35" presStyleLbl="parChTrans1D2" presStyleIdx="2" presStyleCnt="3"/>
      <dgm:spPr/>
      <dgm:t>
        <a:bodyPr/>
        <a:lstStyle/>
        <a:p>
          <a:endParaRPr lang="ru-RU"/>
        </a:p>
      </dgm:t>
    </dgm:pt>
    <dgm:pt modelId="{D93C35FE-44B9-4BB8-8C36-D2C7E18D81CF}" type="pres">
      <dgm:prSet presAssocID="{F180069E-D38D-4453-BC38-A4C5F9AAE2F1}" presName="hierRoot2" presStyleCnt="0">
        <dgm:presLayoutVars>
          <dgm:hierBranch/>
        </dgm:presLayoutVars>
      </dgm:prSet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17F87C49-473E-4CC0-9A86-73413E8A2A27}" type="pres">
      <dgm:prSet presAssocID="{F180069E-D38D-4453-BC38-A4C5F9AAE2F1}" presName="rootComposite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F093DE2B-43B1-4E3C-93A0-282315A87324}" type="pres">
      <dgm:prSet presAssocID="{F180069E-D38D-4453-BC38-A4C5F9AAE2F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07F77F-E59F-4457-984F-9E74280C6585}" type="pres">
      <dgm:prSet presAssocID="{F180069E-D38D-4453-BC38-A4C5F9AAE2F1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477969-83FD-4006-BD4D-6AA662759739}" type="pres">
      <dgm:prSet presAssocID="{F180069E-D38D-4453-BC38-A4C5F9AAE2F1}" presName="hierChild4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AEA34703-018C-44DC-B800-DCA47665425B}" type="pres">
      <dgm:prSet presAssocID="{F180069E-D38D-4453-BC38-A4C5F9AAE2F1}" presName="hierChild5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7838FC21-243F-47B0-A77E-80C0809576F8}" type="pres">
      <dgm:prSet presAssocID="{EB74B60C-60DF-4D7E-8647-EED5898A3DAA}" presName="hierChild3" presStyleCnt="0"/>
      <dgm:spPr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7BC7FA6F-E17A-4563-BBFC-6D15087CB20F}" type="presOf" srcId="{FAB8EC1A-574C-430C-A197-5ED674A850D3}" destId="{63AF0826-168B-4C64-BCA2-CE2F3095CF2D}" srcOrd="0" destOrd="0" presId="urn:microsoft.com/office/officeart/2005/8/layout/orgChart1"/>
    <dgm:cxn modelId="{C77D5218-EFDC-4827-AADC-E14DCD946287}" type="presOf" srcId="{EB74B60C-60DF-4D7E-8647-EED5898A3DAA}" destId="{F5D20BCF-B91E-4513-80D8-B1ED4D26E14E}" srcOrd="0" destOrd="0" presId="urn:microsoft.com/office/officeart/2005/8/layout/orgChart1"/>
    <dgm:cxn modelId="{886F13EC-4FC2-4ED0-A4AB-36B07D25ED6C}" srcId="{EB74B60C-60DF-4D7E-8647-EED5898A3DAA}" destId="{F57C1F3C-7853-4B35-AB61-23B8981F52BE}" srcOrd="1" destOrd="0" parTransId="{25D869DB-12C1-486E-847B-3394462005B2}" sibTransId="{A3A937D5-F505-4BF1-A5AC-C17CB1ED3004}"/>
    <dgm:cxn modelId="{9786B74C-CFB8-43C2-A950-8AE73993F8FD}" type="presOf" srcId="{F57C1F3C-7853-4B35-AB61-23B8981F52BE}" destId="{48519716-8F09-4EF9-BBFF-C260287E47E6}" srcOrd="0" destOrd="0" presId="urn:microsoft.com/office/officeart/2005/8/layout/orgChart1"/>
    <dgm:cxn modelId="{5F8D1985-5831-4447-B33A-FFE7E94EFAF8}" type="presOf" srcId="{F180069E-D38D-4453-BC38-A4C5F9AAE2F1}" destId="{E507F77F-E59F-4457-984F-9E74280C6585}" srcOrd="1" destOrd="0" presId="urn:microsoft.com/office/officeart/2005/8/layout/orgChart1"/>
    <dgm:cxn modelId="{C1FDE00E-72F0-4C38-8F51-F75A632E10C9}" type="presOf" srcId="{F57C1F3C-7853-4B35-AB61-23B8981F52BE}" destId="{E24D11A8-FAF2-478F-B1DB-B53CFC8685F8}" srcOrd="1" destOrd="0" presId="urn:microsoft.com/office/officeart/2005/8/layout/orgChart1"/>
    <dgm:cxn modelId="{E87AE2AC-B299-4B2D-BE84-420E2AF24397}" type="presOf" srcId="{8171917B-F147-4F62-A2A7-FD417F2D777E}" destId="{514A742B-12D1-495E-874D-3E9AF6E5ED60}" srcOrd="0" destOrd="0" presId="urn:microsoft.com/office/officeart/2005/8/layout/orgChart1"/>
    <dgm:cxn modelId="{4D2697A0-0696-4F97-A84D-ABD232269C23}" type="presOf" srcId="{A8C0C25D-9EE2-446D-8344-375F00B8BE8D}" destId="{AC1D01EA-5BFD-431C-8998-B3A5371E2ABD}" srcOrd="0" destOrd="0" presId="urn:microsoft.com/office/officeart/2005/8/layout/orgChart1"/>
    <dgm:cxn modelId="{D491F657-14FF-4F7B-AF55-9F38ADBD1E79}" type="presOf" srcId="{FAB8EC1A-574C-430C-A197-5ED674A850D3}" destId="{7FB21657-FF88-47DF-93A1-1F46339F138F}" srcOrd="1" destOrd="0" presId="urn:microsoft.com/office/officeart/2005/8/layout/orgChart1"/>
    <dgm:cxn modelId="{B555FB60-4D99-4182-BC92-E939A3C2019E}" srcId="{EB74B60C-60DF-4D7E-8647-EED5898A3DAA}" destId="{F180069E-D38D-4453-BC38-A4C5F9AAE2F1}" srcOrd="2" destOrd="0" parTransId="{A8C0C25D-9EE2-446D-8344-375F00B8BE8D}" sibTransId="{639BDE9E-D409-451A-9079-C39E054BFF79}"/>
    <dgm:cxn modelId="{0F6CC55B-AC41-41F6-9C81-5500B50B879A}" type="presOf" srcId="{F180069E-D38D-4453-BC38-A4C5F9AAE2F1}" destId="{F093DE2B-43B1-4E3C-93A0-282315A87324}" srcOrd="0" destOrd="0" presId="urn:microsoft.com/office/officeart/2005/8/layout/orgChart1"/>
    <dgm:cxn modelId="{11F8D889-404A-44BB-A301-7185963B1698}" srcId="{8171917B-F147-4F62-A2A7-FD417F2D777E}" destId="{EB74B60C-60DF-4D7E-8647-EED5898A3DAA}" srcOrd="0" destOrd="0" parTransId="{1B1DBCC0-1C74-4DBA-9C1E-C0F3B79B25C8}" sibTransId="{FBAD3CCB-BD94-4F9A-A592-D219671D4507}"/>
    <dgm:cxn modelId="{77F9BB84-4121-4994-9886-4145C56BBCE6}" type="presOf" srcId="{25D869DB-12C1-486E-847B-3394462005B2}" destId="{16C66B4B-B5FA-47D3-8AAA-4F13B195E87E}" srcOrd="0" destOrd="0" presId="urn:microsoft.com/office/officeart/2005/8/layout/orgChart1"/>
    <dgm:cxn modelId="{FE2BC91C-9158-47D3-A4F7-FEDA61BDC9A3}" srcId="{EB74B60C-60DF-4D7E-8647-EED5898A3DAA}" destId="{FAB8EC1A-574C-430C-A197-5ED674A850D3}" srcOrd="0" destOrd="0" parTransId="{E419FDB9-9362-434A-B945-67215B411858}" sibTransId="{6783EEB4-5E3C-4EB9-81E6-8D94BF7CB6C9}"/>
    <dgm:cxn modelId="{E9DD1B5D-E5A3-4FB8-9369-A2AD819BB0FE}" type="presOf" srcId="{EB74B60C-60DF-4D7E-8647-EED5898A3DAA}" destId="{23AD1ACE-93B3-46D5-9066-F0497F101EA4}" srcOrd="1" destOrd="0" presId="urn:microsoft.com/office/officeart/2005/8/layout/orgChart1"/>
    <dgm:cxn modelId="{9C766ADB-1B15-4F14-89C6-11FAEADFF216}" type="presOf" srcId="{E419FDB9-9362-434A-B945-67215B411858}" destId="{9A32052E-FAD7-4D2B-9B54-F54CACCBC686}" srcOrd="0" destOrd="0" presId="urn:microsoft.com/office/officeart/2005/8/layout/orgChart1"/>
    <dgm:cxn modelId="{3383D3B3-FBC7-482C-B4B1-F8202BC4B933}" type="presParOf" srcId="{514A742B-12D1-495E-874D-3E9AF6E5ED60}" destId="{F718DF91-1667-4AAB-84C0-A2FA4EAFC120}" srcOrd="0" destOrd="0" presId="urn:microsoft.com/office/officeart/2005/8/layout/orgChart1"/>
    <dgm:cxn modelId="{746ED568-555A-4E1B-8670-46A8B9C70050}" type="presParOf" srcId="{F718DF91-1667-4AAB-84C0-A2FA4EAFC120}" destId="{2D90E590-5670-435E-8C3D-67CE0A886763}" srcOrd="0" destOrd="0" presId="urn:microsoft.com/office/officeart/2005/8/layout/orgChart1"/>
    <dgm:cxn modelId="{56E899CC-4A86-4785-AFAA-813BFD68A552}" type="presParOf" srcId="{2D90E590-5670-435E-8C3D-67CE0A886763}" destId="{F5D20BCF-B91E-4513-80D8-B1ED4D26E14E}" srcOrd="0" destOrd="0" presId="urn:microsoft.com/office/officeart/2005/8/layout/orgChart1"/>
    <dgm:cxn modelId="{D539D13F-95F0-4687-82B5-EEFEB5391DAE}" type="presParOf" srcId="{2D90E590-5670-435E-8C3D-67CE0A886763}" destId="{23AD1ACE-93B3-46D5-9066-F0497F101EA4}" srcOrd="1" destOrd="0" presId="urn:microsoft.com/office/officeart/2005/8/layout/orgChart1"/>
    <dgm:cxn modelId="{48F25F02-C4AA-4223-98A8-8E0548140E37}" type="presParOf" srcId="{F718DF91-1667-4AAB-84C0-A2FA4EAFC120}" destId="{56445DEB-E73E-48E6-B25F-1237EA23EBAB}" srcOrd="1" destOrd="0" presId="urn:microsoft.com/office/officeart/2005/8/layout/orgChart1"/>
    <dgm:cxn modelId="{F1D420F2-994F-4E9C-8DF4-54A1103910A9}" type="presParOf" srcId="{56445DEB-E73E-48E6-B25F-1237EA23EBAB}" destId="{9A32052E-FAD7-4D2B-9B54-F54CACCBC686}" srcOrd="0" destOrd="0" presId="urn:microsoft.com/office/officeart/2005/8/layout/orgChart1"/>
    <dgm:cxn modelId="{1E30081E-51DF-4E1B-A332-3BB97FD82623}" type="presParOf" srcId="{56445DEB-E73E-48E6-B25F-1237EA23EBAB}" destId="{A3473759-3298-4AA8-AB13-60A25052E34A}" srcOrd="1" destOrd="0" presId="urn:microsoft.com/office/officeart/2005/8/layout/orgChart1"/>
    <dgm:cxn modelId="{E04844A1-E3F8-49D7-B537-0DB3D28D0BDF}" type="presParOf" srcId="{A3473759-3298-4AA8-AB13-60A25052E34A}" destId="{E14007CA-45C0-4BAB-A199-887CCB723E82}" srcOrd="0" destOrd="0" presId="urn:microsoft.com/office/officeart/2005/8/layout/orgChart1"/>
    <dgm:cxn modelId="{60F70A6A-68B7-4002-A80F-4E55D9F60A84}" type="presParOf" srcId="{E14007CA-45C0-4BAB-A199-887CCB723E82}" destId="{63AF0826-168B-4C64-BCA2-CE2F3095CF2D}" srcOrd="0" destOrd="0" presId="urn:microsoft.com/office/officeart/2005/8/layout/orgChart1"/>
    <dgm:cxn modelId="{EA988DC6-30F1-4415-8D6B-9E3A33613381}" type="presParOf" srcId="{E14007CA-45C0-4BAB-A199-887CCB723E82}" destId="{7FB21657-FF88-47DF-93A1-1F46339F138F}" srcOrd="1" destOrd="0" presId="urn:microsoft.com/office/officeart/2005/8/layout/orgChart1"/>
    <dgm:cxn modelId="{40A32CB6-5546-4817-B911-6B84361F69A4}" type="presParOf" srcId="{A3473759-3298-4AA8-AB13-60A25052E34A}" destId="{5F200F15-4EB0-4405-9E80-D8BB5F3A3EB6}" srcOrd="1" destOrd="0" presId="urn:microsoft.com/office/officeart/2005/8/layout/orgChart1"/>
    <dgm:cxn modelId="{EFE09F38-2EBB-47C2-956E-E57348DA5D6E}" type="presParOf" srcId="{A3473759-3298-4AA8-AB13-60A25052E34A}" destId="{E456949A-861E-4FF9-A272-6E7E52BBC00E}" srcOrd="2" destOrd="0" presId="urn:microsoft.com/office/officeart/2005/8/layout/orgChart1"/>
    <dgm:cxn modelId="{F5408890-AAAE-46EE-828D-C39AC4C53944}" type="presParOf" srcId="{56445DEB-E73E-48E6-B25F-1237EA23EBAB}" destId="{16C66B4B-B5FA-47D3-8AAA-4F13B195E87E}" srcOrd="2" destOrd="0" presId="urn:microsoft.com/office/officeart/2005/8/layout/orgChart1"/>
    <dgm:cxn modelId="{CF15525A-0E20-4632-900C-BB5EEE31BA93}" type="presParOf" srcId="{56445DEB-E73E-48E6-B25F-1237EA23EBAB}" destId="{02269AB1-7C74-41D4-BA4A-843C2E447FDA}" srcOrd="3" destOrd="0" presId="urn:microsoft.com/office/officeart/2005/8/layout/orgChart1"/>
    <dgm:cxn modelId="{E2782718-9CAA-431F-BB98-07925BFE8C2D}" type="presParOf" srcId="{02269AB1-7C74-41D4-BA4A-843C2E447FDA}" destId="{5E09B743-23F8-4465-9B5F-BB733A17C8F5}" srcOrd="0" destOrd="0" presId="urn:microsoft.com/office/officeart/2005/8/layout/orgChart1"/>
    <dgm:cxn modelId="{391C1EBB-6D38-41C0-A7FE-5D1978FE630A}" type="presParOf" srcId="{5E09B743-23F8-4465-9B5F-BB733A17C8F5}" destId="{48519716-8F09-4EF9-BBFF-C260287E47E6}" srcOrd="0" destOrd="0" presId="urn:microsoft.com/office/officeart/2005/8/layout/orgChart1"/>
    <dgm:cxn modelId="{EEB1C937-17A3-4723-98CB-767717D7D107}" type="presParOf" srcId="{5E09B743-23F8-4465-9B5F-BB733A17C8F5}" destId="{E24D11A8-FAF2-478F-B1DB-B53CFC8685F8}" srcOrd="1" destOrd="0" presId="urn:microsoft.com/office/officeart/2005/8/layout/orgChart1"/>
    <dgm:cxn modelId="{0A45C797-79F7-437C-B232-879DB96A02AD}" type="presParOf" srcId="{02269AB1-7C74-41D4-BA4A-843C2E447FDA}" destId="{F3212B6A-A5DF-48A4-AF42-17E46AAA29D3}" srcOrd="1" destOrd="0" presId="urn:microsoft.com/office/officeart/2005/8/layout/orgChart1"/>
    <dgm:cxn modelId="{A06804CF-12BB-422E-B1BB-CE8FBF30FDB1}" type="presParOf" srcId="{02269AB1-7C74-41D4-BA4A-843C2E447FDA}" destId="{2A386217-CC87-4B3D-8EE3-C098BC32C7A7}" srcOrd="2" destOrd="0" presId="urn:microsoft.com/office/officeart/2005/8/layout/orgChart1"/>
    <dgm:cxn modelId="{C02082FE-588F-4CE7-B600-295D51D02F93}" type="presParOf" srcId="{56445DEB-E73E-48E6-B25F-1237EA23EBAB}" destId="{AC1D01EA-5BFD-431C-8998-B3A5371E2ABD}" srcOrd="4" destOrd="0" presId="urn:microsoft.com/office/officeart/2005/8/layout/orgChart1"/>
    <dgm:cxn modelId="{FB7977CA-FF6A-41A6-8A30-F8DB5B89602E}" type="presParOf" srcId="{56445DEB-E73E-48E6-B25F-1237EA23EBAB}" destId="{D93C35FE-44B9-4BB8-8C36-D2C7E18D81CF}" srcOrd="5" destOrd="0" presId="urn:microsoft.com/office/officeart/2005/8/layout/orgChart1"/>
    <dgm:cxn modelId="{787A817D-B40A-465A-9EE5-6F798963C9D2}" type="presParOf" srcId="{D93C35FE-44B9-4BB8-8C36-D2C7E18D81CF}" destId="{17F87C49-473E-4CC0-9A86-73413E8A2A27}" srcOrd="0" destOrd="0" presId="urn:microsoft.com/office/officeart/2005/8/layout/orgChart1"/>
    <dgm:cxn modelId="{94DAFB41-3EE3-4390-B08A-71ADFE54B91D}" type="presParOf" srcId="{17F87C49-473E-4CC0-9A86-73413E8A2A27}" destId="{F093DE2B-43B1-4E3C-93A0-282315A87324}" srcOrd="0" destOrd="0" presId="urn:microsoft.com/office/officeart/2005/8/layout/orgChart1"/>
    <dgm:cxn modelId="{DB8C5049-B332-494F-86C4-CBA049313342}" type="presParOf" srcId="{17F87C49-473E-4CC0-9A86-73413E8A2A27}" destId="{E507F77F-E59F-4457-984F-9E74280C6585}" srcOrd="1" destOrd="0" presId="urn:microsoft.com/office/officeart/2005/8/layout/orgChart1"/>
    <dgm:cxn modelId="{A1FF3175-D0DA-4225-B291-0185139203B7}" type="presParOf" srcId="{D93C35FE-44B9-4BB8-8C36-D2C7E18D81CF}" destId="{B3477969-83FD-4006-BD4D-6AA662759739}" srcOrd="1" destOrd="0" presId="urn:microsoft.com/office/officeart/2005/8/layout/orgChart1"/>
    <dgm:cxn modelId="{E492B83A-231D-4591-A07B-ED3CA741F910}" type="presParOf" srcId="{D93C35FE-44B9-4BB8-8C36-D2C7E18D81CF}" destId="{AEA34703-018C-44DC-B800-DCA47665425B}" srcOrd="2" destOrd="0" presId="urn:microsoft.com/office/officeart/2005/8/layout/orgChart1"/>
    <dgm:cxn modelId="{BA4C9B9A-6675-45EB-B1A1-3F7A738AF44B}" type="presParOf" srcId="{F718DF91-1667-4AAB-84C0-A2FA4EAFC120}" destId="{7838FC21-243F-47B0-A77E-80C0809576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15EC0-95B5-44FA-86AC-2F45B0DE76C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90CEEF-4A56-48A3-B1ED-5B8FA673286E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000" dirty="0">
            <a:solidFill>
              <a:schemeClr val="accent6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04CDB80-9046-4D94-9058-064924970A69}" type="parTrans" cxnId="{930CC3B5-C8DF-46DB-BB8A-C8D3B9DAA373}">
      <dgm:prSet/>
      <dgm:spPr/>
      <dgm:t>
        <a:bodyPr/>
        <a:lstStyle/>
        <a:p>
          <a:endParaRPr lang="ru-RU"/>
        </a:p>
      </dgm:t>
    </dgm:pt>
    <dgm:pt modelId="{D3C090E6-A18F-49EE-94BF-F0B526884B0A}" type="sibTrans" cxnId="{930CC3B5-C8DF-46DB-BB8A-C8D3B9DAA373}">
      <dgm:prSet/>
      <dgm:spPr/>
      <dgm:t>
        <a:bodyPr/>
        <a:lstStyle/>
        <a:p>
          <a:endParaRPr lang="ru-RU"/>
        </a:p>
      </dgm:t>
    </dgm:pt>
    <dgm:pt modelId="{7D842056-B511-413E-91FE-4E74D0E97E74}">
      <dgm:prSet phldrT="[Текст]" custT="1"/>
      <dgm:spPr>
        <a:solidFill>
          <a:srgbClr val="934BC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981817-8E7F-494D-B159-345C501BDAA1}" type="parTrans" cxnId="{BC7970FA-551D-4845-AA5C-E1A71C9A3B0E}">
      <dgm:prSet/>
      <dgm:spPr>
        <a:solidFill>
          <a:schemeClr val="bg1">
            <a:lumMod val="65000"/>
          </a:schemeClr>
        </a:solidFill>
        <a:ln>
          <a:solidFill>
            <a:schemeClr val="accent5">
              <a:lumMod val="75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CA6758B1-BAAF-4D11-8165-8C9C4CBA0480}" type="sibTrans" cxnId="{BC7970FA-551D-4845-AA5C-E1A71C9A3B0E}">
      <dgm:prSet/>
      <dgm:spPr/>
      <dgm:t>
        <a:bodyPr/>
        <a:lstStyle/>
        <a:p>
          <a:endParaRPr lang="ru-RU"/>
        </a:p>
      </dgm:t>
    </dgm:pt>
    <dgm:pt modelId="{CAB7DA77-9680-4988-A166-0A70AD66F017}">
      <dgm:prSet phldrT="[Текст]" custT="1"/>
      <dgm:spPr>
        <a:solidFill>
          <a:srgbClr val="934BC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Сверстники</a:t>
          </a:r>
          <a:endParaRPr lang="ru-RU" sz="20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5C731D-7A03-4A8E-AD24-875356164F60}" type="parTrans" cxnId="{12A5CA52-D4E9-4EFE-8E2F-1C4A4BC7E38C}">
      <dgm:prSet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73775712-EB11-4E2E-8CBD-7A724B4C268B}" type="sibTrans" cxnId="{12A5CA52-D4E9-4EFE-8E2F-1C4A4BC7E38C}">
      <dgm:prSet/>
      <dgm:spPr/>
      <dgm:t>
        <a:bodyPr/>
        <a:lstStyle/>
        <a:p>
          <a:endParaRPr lang="ru-RU"/>
        </a:p>
      </dgm:t>
    </dgm:pt>
    <dgm:pt modelId="{9E4F9199-C636-4545-8450-19B79EBC3FB4}">
      <dgm:prSet phldrT="[Текст]" custT="1"/>
      <dgm:spPr>
        <a:solidFill>
          <a:srgbClr val="934BC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Физ.руководитель</a:t>
          </a:r>
          <a:endParaRPr lang="ru-RU" sz="20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4E11ECF3-3CB5-47AD-8D80-07D7BFD91458}" type="parTrans" cxnId="{408E1426-90B1-4FA1-B498-D5FB209B4EC1}">
      <dgm:prSet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A991A1AB-BCE2-489D-927E-04B4183AC3F1}" type="sibTrans" cxnId="{408E1426-90B1-4FA1-B498-D5FB209B4EC1}">
      <dgm:prSet/>
      <dgm:spPr/>
      <dgm:t>
        <a:bodyPr/>
        <a:lstStyle/>
        <a:p>
          <a:endParaRPr lang="ru-RU"/>
        </a:p>
      </dgm:t>
    </dgm:pt>
    <dgm:pt modelId="{28925D6F-EDF2-4E1E-BC93-D4029D247615}">
      <dgm:prSet phldrT="[Текст]" custT="1"/>
      <dgm:spPr>
        <a:solidFill>
          <a:srgbClr val="934BC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0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Педагог</a:t>
          </a:r>
          <a:endParaRPr lang="ru-RU" sz="20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E3A2F5-D551-4CA3-96D3-CD747C1D35D3}" type="parTrans" cxnId="{A114F75E-B1FD-4005-AD86-0C7042EB3420}">
      <dgm:prSet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w="101600" prst="riblet"/>
        </a:sp3d>
      </dgm:spPr>
      <dgm:t>
        <a:bodyPr/>
        <a:lstStyle/>
        <a:p>
          <a:endParaRPr lang="ru-RU"/>
        </a:p>
      </dgm:t>
    </dgm:pt>
    <dgm:pt modelId="{1C08161E-B6E8-4592-980F-91523395E296}" type="sibTrans" cxnId="{A114F75E-B1FD-4005-AD86-0C7042EB3420}">
      <dgm:prSet/>
      <dgm:spPr/>
      <dgm:t>
        <a:bodyPr/>
        <a:lstStyle/>
        <a:p>
          <a:endParaRPr lang="ru-RU"/>
        </a:p>
      </dgm:t>
    </dgm:pt>
    <dgm:pt modelId="{35521CF3-3D83-477D-8333-E283D5C83209}" type="pres">
      <dgm:prSet presAssocID="{41815EC0-95B5-44FA-86AC-2F45B0DE76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23898-5545-4BA9-8A70-D38344A82170}" type="pres">
      <dgm:prSet presAssocID="{5D90CEEF-4A56-48A3-B1ED-5B8FA673286E}" presName="centerShape" presStyleLbl="node0" presStyleIdx="0" presStyleCnt="1"/>
      <dgm:spPr/>
      <dgm:t>
        <a:bodyPr/>
        <a:lstStyle/>
        <a:p>
          <a:endParaRPr lang="ru-RU"/>
        </a:p>
      </dgm:t>
    </dgm:pt>
    <dgm:pt modelId="{DBB9123E-CF97-45DB-8A47-F85BC39DD741}" type="pres">
      <dgm:prSet presAssocID="{E1981817-8E7F-494D-B159-345C501BDAA1}" presName="parTrans" presStyleLbl="sibTrans2D1" presStyleIdx="0" presStyleCnt="4" custAng="5400000" custScaleY="168588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69A97BA3-C47A-4EF2-B102-CCA3EF6785EA}" type="pres">
      <dgm:prSet presAssocID="{E1981817-8E7F-494D-B159-345C501BDAA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1721ED71-369B-45D7-B3F3-21DD32A9F64F}" type="pres">
      <dgm:prSet presAssocID="{7D842056-B511-413E-91FE-4E74D0E97E74}" presName="node" presStyleLbl="node1" presStyleIdx="0" presStyleCnt="4" custScaleX="205422" custScaleY="75303" custRadScaleRad="106277" custRadScaleInc="-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224CD-49EC-42B2-8BF7-BA55BBAD7F8C}" type="pres">
      <dgm:prSet presAssocID="{E25C731D-7A03-4A8E-AD24-875356164F60}" presName="parTrans" presStyleLbl="sibTrans2D1" presStyleIdx="1" presStyleCnt="4" custScaleX="18693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3ADCE00-5719-4EB3-9DE7-AB36229913B0}" type="pres">
      <dgm:prSet presAssocID="{E25C731D-7A03-4A8E-AD24-875356164F60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F90789E-151A-4AE6-BAC7-40B2CECCBF9A}" type="pres">
      <dgm:prSet presAssocID="{CAB7DA77-9680-4988-A166-0A70AD66F017}" presName="node" presStyleLbl="node1" presStyleIdx="1" presStyleCnt="4" custScaleX="182845" custScaleY="94824" custRadScaleRad="15509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6A7DF-6BED-425F-8D99-7C38BE29DE75}" type="pres">
      <dgm:prSet presAssocID="{4E11ECF3-3CB5-47AD-8D80-07D7BFD91458}" presName="parTrans" presStyleLbl="sibTrans2D1" presStyleIdx="2" presStyleCnt="4" custAng="16200000" custScaleX="106909" custScaleY="180490"/>
      <dgm:spPr>
        <a:prstGeom prst="upDownArrow">
          <a:avLst/>
        </a:prstGeom>
      </dgm:spPr>
      <dgm:t>
        <a:bodyPr/>
        <a:lstStyle/>
        <a:p>
          <a:endParaRPr lang="ru-RU"/>
        </a:p>
      </dgm:t>
    </dgm:pt>
    <dgm:pt modelId="{BCD2DD7C-8C02-4872-9D87-884EE03E56CA}" type="pres">
      <dgm:prSet presAssocID="{4E11ECF3-3CB5-47AD-8D80-07D7BFD9145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63AB73D-318F-4600-BD33-66F8EDCD48E6}" type="pres">
      <dgm:prSet presAssocID="{9E4F9199-C636-4545-8450-19B79EBC3FB4}" presName="node" presStyleLbl="node1" presStyleIdx="2" presStyleCnt="4" custScaleX="216258" custScaleY="85708" custRadScaleRad="106425" custRadScaleInc="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C3000-85FB-48C8-8914-DE65C05D6C6A}" type="pres">
      <dgm:prSet presAssocID="{2DE3A2F5-D551-4CA3-96D3-CD747C1D35D3}" presName="parTrans" presStyleLbl="sibTrans2D1" presStyleIdx="3" presStyleCnt="4" custScaleX="18477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9E19C736-3FBE-471D-8A7E-9E6C24EAC9FD}" type="pres">
      <dgm:prSet presAssocID="{2DE3A2F5-D551-4CA3-96D3-CD747C1D35D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C91F8B0-CA5B-4A87-98BE-0051ED566021}" type="pres">
      <dgm:prSet presAssocID="{28925D6F-EDF2-4E1E-BC93-D4029D247615}" presName="node" presStyleLbl="node1" presStyleIdx="3" presStyleCnt="4" custScaleX="186502" custRadScaleRad="146419" custRadScaleInc="-1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5891DC-FFAD-444C-B12A-8B8F10669380}" type="presOf" srcId="{E25C731D-7A03-4A8E-AD24-875356164F60}" destId="{1E1224CD-49EC-42B2-8BF7-BA55BBAD7F8C}" srcOrd="0" destOrd="0" presId="urn:microsoft.com/office/officeart/2005/8/layout/radial5"/>
    <dgm:cxn modelId="{F4A8AB3B-C9CE-49A2-B569-F0210BB5C114}" type="presOf" srcId="{E1981817-8E7F-494D-B159-345C501BDAA1}" destId="{DBB9123E-CF97-45DB-8A47-F85BC39DD741}" srcOrd="0" destOrd="0" presId="urn:microsoft.com/office/officeart/2005/8/layout/radial5"/>
    <dgm:cxn modelId="{408E1426-90B1-4FA1-B498-D5FB209B4EC1}" srcId="{5D90CEEF-4A56-48A3-B1ED-5B8FA673286E}" destId="{9E4F9199-C636-4545-8450-19B79EBC3FB4}" srcOrd="2" destOrd="0" parTransId="{4E11ECF3-3CB5-47AD-8D80-07D7BFD91458}" sibTransId="{A991A1AB-BCE2-489D-927E-04B4183AC3F1}"/>
    <dgm:cxn modelId="{48DC9460-42DE-41CC-89CA-073E231CDBCE}" type="presOf" srcId="{7D842056-B511-413E-91FE-4E74D0E97E74}" destId="{1721ED71-369B-45D7-B3F3-21DD32A9F64F}" srcOrd="0" destOrd="0" presId="urn:microsoft.com/office/officeart/2005/8/layout/radial5"/>
    <dgm:cxn modelId="{A114F75E-B1FD-4005-AD86-0C7042EB3420}" srcId="{5D90CEEF-4A56-48A3-B1ED-5B8FA673286E}" destId="{28925D6F-EDF2-4E1E-BC93-D4029D247615}" srcOrd="3" destOrd="0" parTransId="{2DE3A2F5-D551-4CA3-96D3-CD747C1D35D3}" sibTransId="{1C08161E-B6E8-4592-980F-91523395E296}"/>
    <dgm:cxn modelId="{77DD120D-E26E-4177-A710-41945BCC312D}" type="presOf" srcId="{4E11ECF3-3CB5-47AD-8D80-07D7BFD91458}" destId="{BCD2DD7C-8C02-4872-9D87-884EE03E56CA}" srcOrd="1" destOrd="0" presId="urn:microsoft.com/office/officeart/2005/8/layout/radial5"/>
    <dgm:cxn modelId="{B00F19F4-A437-450A-B32F-18B3B7E1904A}" type="presOf" srcId="{2DE3A2F5-D551-4CA3-96D3-CD747C1D35D3}" destId="{3D3C3000-85FB-48C8-8914-DE65C05D6C6A}" srcOrd="0" destOrd="0" presId="urn:microsoft.com/office/officeart/2005/8/layout/radial5"/>
    <dgm:cxn modelId="{58C66F7A-649F-468E-B1EA-50B28DF86A98}" type="presOf" srcId="{E1981817-8E7F-494D-B159-345C501BDAA1}" destId="{69A97BA3-C47A-4EF2-B102-CCA3EF6785EA}" srcOrd="1" destOrd="0" presId="urn:microsoft.com/office/officeart/2005/8/layout/radial5"/>
    <dgm:cxn modelId="{EA5EA9BB-CAC9-4826-917D-96B1AA4324B1}" type="presOf" srcId="{2DE3A2F5-D551-4CA3-96D3-CD747C1D35D3}" destId="{9E19C736-3FBE-471D-8A7E-9E6C24EAC9FD}" srcOrd="1" destOrd="0" presId="urn:microsoft.com/office/officeart/2005/8/layout/radial5"/>
    <dgm:cxn modelId="{7DF00E26-34AB-4CF5-A106-F16502C8D3DB}" type="presOf" srcId="{9E4F9199-C636-4545-8450-19B79EBC3FB4}" destId="{663AB73D-318F-4600-BD33-66F8EDCD48E6}" srcOrd="0" destOrd="0" presId="urn:microsoft.com/office/officeart/2005/8/layout/radial5"/>
    <dgm:cxn modelId="{9CC47439-4D62-4312-9D6D-E52E5377D70A}" type="presOf" srcId="{CAB7DA77-9680-4988-A166-0A70AD66F017}" destId="{3F90789E-151A-4AE6-BAC7-40B2CECCBF9A}" srcOrd="0" destOrd="0" presId="urn:microsoft.com/office/officeart/2005/8/layout/radial5"/>
    <dgm:cxn modelId="{930CC3B5-C8DF-46DB-BB8A-C8D3B9DAA373}" srcId="{41815EC0-95B5-44FA-86AC-2F45B0DE76C1}" destId="{5D90CEEF-4A56-48A3-B1ED-5B8FA673286E}" srcOrd="0" destOrd="0" parTransId="{004CDB80-9046-4D94-9058-064924970A69}" sibTransId="{D3C090E6-A18F-49EE-94BF-F0B526884B0A}"/>
    <dgm:cxn modelId="{21CD7251-0AEB-4EF9-98B4-831976919920}" type="presOf" srcId="{28925D6F-EDF2-4E1E-BC93-D4029D247615}" destId="{CC91F8B0-CA5B-4A87-98BE-0051ED566021}" srcOrd="0" destOrd="0" presId="urn:microsoft.com/office/officeart/2005/8/layout/radial5"/>
    <dgm:cxn modelId="{A276F175-4A09-4811-958A-299F033311BF}" type="presOf" srcId="{E25C731D-7A03-4A8E-AD24-875356164F60}" destId="{F3ADCE00-5719-4EB3-9DE7-AB36229913B0}" srcOrd="1" destOrd="0" presId="urn:microsoft.com/office/officeart/2005/8/layout/radial5"/>
    <dgm:cxn modelId="{7085311A-854C-4F11-BCDD-E39EDE3536A0}" type="presOf" srcId="{4E11ECF3-3CB5-47AD-8D80-07D7BFD91458}" destId="{10B6A7DF-6BED-425F-8D99-7C38BE29DE75}" srcOrd="0" destOrd="0" presId="urn:microsoft.com/office/officeart/2005/8/layout/radial5"/>
    <dgm:cxn modelId="{0C0D3D3A-4D0F-4C44-84EB-F9D00062C144}" type="presOf" srcId="{41815EC0-95B5-44FA-86AC-2F45B0DE76C1}" destId="{35521CF3-3D83-477D-8333-E283D5C83209}" srcOrd="0" destOrd="0" presId="urn:microsoft.com/office/officeart/2005/8/layout/radial5"/>
    <dgm:cxn modelId="{12A5CA52-D4E9-4EFE-8E2F-1C4A4BC7E38C}" srcId="{5D90CEEF-4A56-48A3-B1ED-5B8FA673286E}" destId="{CAB7DA77-9680-4988-A166-0A70AD66F017}" srcOrd="1" destOrd="0" parTransId="{E25C731D-7A03-4A8E-AD24-875356164F60}" sibTransId="{73775712-EB11-4E2E-8CBD-7A724B4C268B}"/>
    <dgm:cxn modelId="{B096929A-5117-4C86-B7FF-774185B89683}" type="presOf" srcId="{5D90CEEF-4A56-48A3-B1ED-5B8FA673286E}" destId="{A6923898-5545-4BA9-8A70-D38344A82170}" srcOrd="0" destOrd="0" presId="urn:microsoft.com/office/officeart/2005/8/layout/radial5"/>
    <dgm:cxn modelId="{BC7970FA-551D-4845-AA5C-E1A71C9A3B0E}" srcId="{5D90CEEF-4A56-48A3-B1ED-5B8FA673286E}" destId="{7D842056-B511-413E-91FE-4E74D0E97E74}" srcOrd="0" destOrd="0" parTransId="{E1981817-8E7F-494D-B159-345C501BDAA1}" sibTransId="{CA6758B1-BAAF-4D11-8165-8C9C4CBA0480}"/>
    <dgm:cxn modelId="{2700CA96-D1E1-434D-AC12-EF070A4F3CDA}" type="presParOf" srcId="{35521CF3-3D83-477D-8333-E283D5C83209}" destId="{A6923898-5545-4BA9-8A70-D38344A82170}" srcOrd="0" destOrd="0" presId="urn:microsoft.com/office/officeart/2005/8/layout/radial5"/>
    <dgm:cxn modelId="{51B64B9B-16F7-403E-B658-2803C58FA77C}" type="presParOf" srcId="{35521CF3-3D83-477D-8333-E283D5C83209}" destId="{DBB9123E-CF97-45DB-8A47-F85BC39DD741}" srcOrd="1" destOrd="0" presId="urn:microsoft.com/office/officeart/2005/8/layout/radial5"/>
    <dgm:cxn modelId="{21D9CCFA-07B1-4E14-9FFE-777570A57019}" type="presParOf" srcId="{DBB9123E-CF97-45DB-8A47-F85BC39DD741}" destId="{69A97BA3-C47A-4EF2-B102-CCA3EF6785EA}" srcOrd="0" destOrd="0" presId="urn:microsoft.com/office/officeart/2005/8/layout/radial5"/>
    <dgm:cxn modelId="{FE6582CE-A7B9-4354-9FF3-5200C789A870}" type="presParOf" srcId="{35521CF3-3D83-477D-8333-E283D5C83209}" destId="{1721ED71-369B-45D7-B3F3-21DD32A9F64F}" srcOrd="2" destOrd="0" presId="urn:microsoft.com/office/officeart/2005/8/layout/radial5"/>
    <dgm:cxn modelId="{C740CD5E-2EE5-4536-B8E0-D316B985D49B}" type="presParOf" srcId="{35521CF3-3D83-477D-8333-E283D5C83209}" destId="{1E1224CD-49EC-42B2-8BF7-BA55BBAD7F8C}" srcOrd="3" destOrd="0" presId="urn:microsoft.com/office/officeart/2005/8/layout/radial5"/>
    <dgm:cxn modelId="{48082273-5434-4679-9D40-AA98D9F514BF}" type="presParOf" srcId="{1E1224CD-49EC-42B2-8BF7-BA55BBAD7F8C}" destId="{F3ADCE00-5719-4EB3-9DE7-AB36229913B0}" srcOrd="0" destOrd="0" presId="urn:microsoft.com/office/officeart/2005/8/layout/radial5"/>
    <dgm:cxn modelId="{3D0C7A8D-669F-437A-913C-C2A7A0CEA65D}" type="presParOf" srcId="{35521CF3-3D83-477D-8333-E283D5C83209}" destId="{3F90789E-151A-4AE6-BAC7-40B2CECCBF9A}" srcOrd="4" destOrd="0" presId="urn:microsoft.com/office/officeart/2005/8/layout/radial5"/>
    <dgm:cxn modelId="{3F1A703F-908A-473F-91E2-B0A3EDD761F4}" type="presParOf" srcId="{35521CF3-3D83-477D-8333-E283D5C83209}" destId="{10B6A7DF-6BED-425F-8D99-7C38BE29DE75}" srcOrd="5" destOrd="0" presId="urn:microsoft.com/office/officeart/2005/8/layout/radial5"/>
    <dgm:cxn modelId="{29DC1780-63C8-447B-9844-822520F67BB4}" type="presParOf" srcId="{10B6A7DF-6BED-425F-8D99-7C38BE29DE75}" destId="{BCD2DD7C-8C02-4872-9D87-884EE03E56CA}" srcOrd="0" destOrd="0" presId="urn:microsoft.com/office/officeart/2005/8/layout/radial5"/>
    <dgm:cxn modelId="{128347E6-D6B6-4541-A1F0-9B26688D3C07}" type="presParOf" srcId="{35521CF3-3D83-477D-8333-E283D5C83209}" destId="{663AB73D-318F-4600-BD33-66F8EDCD48E6}" srcOrd="6" destOrd="0" presId="urn:microsoft.com/office/officeart/2005/8/layout/radial5"/>
    <dgm:cxn modelId="{AF8AEF8D-8BE5-4D61-A220-6C963FF2E6AB}" type="presParOf" srcId="{35521CF3-3D83-477D-8333-E283D5C83209}" destId="{3D3C3000-85FB-48C8-8914-DE65C05D6C6A}" srcOrd="7" destOrd="0" presId="urn:microsoft.com/office/officeart/2005/8/layout/radial5"/>
    <dgm:cxn modelId="{731AFA22-C3A7-4936-A0D1-94A0367705EC}" type="presParOf" srcId="{3D3C3000-85FB-48C8-8914-DE65C05D6C6A}" destId="{9E19C736-3FBE-471D-8A7E-9E6C24EAC9FD}" srcOrd="0" destOrd="0" presId="urn:microsoft.com/office/officeart/2005/8/layout/radial5"/>
    <dgm:cxn modelId="{989139F1-7E60-4EE9-8DDB-1799A0D3EDF9}" type="presParOf" srcId="{35521CF3-3D83-477D-8333-E283D5C83209}" destId="{CC91F8B0-CA5B-4A87-98BE-0051ED56602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1D01EA-5BFD-431C-8998-B3A5371E2ABD}">
      <dsp:nvSpPr>
        <dsp:cNvPr id="0" name=""/>
        <dsp:cNvSpPr/>
      </dsp:nvSpPr>
      <dsp:spPr>
        <a:xfrm>
          <a:off x="4104936" y="2006380"/>
          <a:ext cx="2903494" cy="477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644"/>
              </a:lnTo>
              <a:lnTo>
                <a:pt x="2903494" y="225644"/>
              </a:lnTo>
              <a:lnTo>
                <a:pt x="2903494" y="47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66B4B-B5FA-47D3-8AAA-4F13B195E87E}">
      <dsp:nvSpPr>
        <dsp:cNvPr id="0" name=""/>
        <dsp:cNvSpPr/>
      </dsp:nvSpPr>
      <dsp:spPr>
        <a:xfrm>
          <a:off x="4058761" y="2006380"/>
          <a:ext cx="91440" cy="477639"/>
        </a:xfrm>
        <a:custGeom>
          <a:avLst/>
          <a:gdLst/>
          <a:ahLst/>
          <a:cxnLst/>
          <a:rect l="0" t="0" r="0" b="0"/>
          <a:pathLst>
            <a:path>
              <a:moveTo>
                <a:pt x="46175" y="0"/>
              </a:moveTo>
              <a:lnTo>
                <a:pt x="46175" y="225644"/>
              </a:lnTo>
              <a:lnTo>
                <a:pt x="45720" y="225644"/>
              </a:lnTo>
              <a:lnTo>
                <a:pt x="45720" y="47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2052E-FAD7-4D2B-9B54-F54CACCBC686}">
      <dsp:nvSpPr>
        <dsp:cNvPr id="0" name=""/>
        <dsp:cNvSpPr/>
      </dsp:nvSpPr>
      <dsp:spPr>
        <a:xfrm>
          <a:off x="1200530" y="2006380"/>
          <a:ext cx="2904406" cy="477639"/>
        </a:xfrm>
        <a:custGeom>
          <a:avLst/>
          <a:gdLst/>
          <a:ahLst/>
          <a:cxnLst/>
          <a:rect l="0" t="0" r="0" b="0"/>
          <a:pathLst>
            <a:path>
              <a:moveTo>
                <a:pt x="2904406" y="0"/>
              </a:moveTo>
              <a:lnTo>
                <a:pt x="2904406" y="225644"/>
              </a:lnTo>
              <a:lnTo>
                <a:pt x="0" y="225644"/>
              </a:lnTo>
              <a:lnTo>
                <a:pt x="0" y="4776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20BCF-B91E-4513-80D8-B1ED4D26E14E}">
      <dsp:nvSpPr>
        <dsp:cNvPr id="0" name=""/>
        <dsp:cNvSpPr/>
      </dsp:nvSpPr>
      <dsp:spPr>
        <a:xfrm>
          <a:off x="2904957" y="806401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Arial" charset="0"/>
            </a:rPr>
            <a:t>Здоровье</a:t>
          </a:r>
        </a:p>
      </dsp:txBody>
      <dsp:txXfrm>
        <a:off x="2904957" y="806401"/>
        <a:ext cx="2399958" cy="1199979"/>
      </dsp:txXfrm>
    </dsp:sp>
    <dsp:sp modelId="{63AF0826-168B-4C64-BCA2-CE2F3095CF2D}">
      <dsp:nvSpPr>
        <dsp:cNvPr id="0" name=""/>
        <dsp:cNvSpPr/>
      </dsp:nvSpPr>
      <dsp:spPr>
        <a:xfrm>
          <a:off x="551" y="2484020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Физкультурные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занятия</a:t>
          </a:r>
        </a:p>
      </dsp:txBody>
      <dsp:txXfrm>
        <a:off x="551" y="2484020"/>
        <a:ext cx="2399958" cy="1199979"/>
      </dsp:txXfrm>
    </dsp:sp>
    <dsp:sp modelId="{48519716-8F09-4EF9-BBFF-C260287E47E6}">
      <dsp:nvSpPr>
        <dsp:cNvPr id="0" name=""/>
        <dsp:cNvSpPr/>
      </dsp:nvSpPr>
      <dsp:spPr>
        <a:xfrm>
          <a:off x="2904501" y="2484020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Ознакомление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с художественной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charset="0"/>
            </a:rPr>
            <a:t>литературой</a:t>
          </a:r>
        </a:p>
      </dsp:txBody>
      <dsp:txXfrm>
        <a:off x="2904501" y="2484020"/>
        <a:ext cx="2399958" cy="1199979"/>
      </dsp:txXfrm>
    </dsp:sp>
    <dsp:sp modelId="{F093DE2B-43B1-4E3C-93A0-282315A87324}">
      <dsp:nvSpPr>
        <dsp:cNvPr id="0" name=""/>
        <dsp:cNvSpPr/>
      </dsp:nvSpPr>
      <dsp:spPr>
        <a:xfrm>
          <a:off x="5808451" y="2484020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Изобразительная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деятельность</a:t>
          </a:r>
        </a:p>
      </dsp:txBody>
      <dsp:txXfrm>
        <a:off x="5808451" y="2484020"/>
        <a:ext cx="2399958" cy="1199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923898-5545-4BA9-8A70-D38344A82170}">
      <dsp:nvSpPr>
        <dsp:cNvPr id="0" name=""/>
        <dsp:cNvSpPr/>
      </dsp:nvSpPr>
      <dsp:spPr>
        <a:xfrm>
          <a:off x="3380071" y="1829069"/>
          <a:ext cx="1329053" cy="1329053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Ребенок</a:t>
          </a:r>
          <a:endParaRPr lang="ru-RU" sz="2000" kern="1200" dirty="0">
            <a:solidFill>
              <a:schemeClr val="accent6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80071" y="1829069"/>
        <a:ext cx="1329053" cy="1329053"/>
      </dsp:txXfrm>
    </dsp:sp>
    <dsp:sp modelId="{DBB9123E-CF97-45DB-8A47-F85BC39DD741}">
      <dsp:nvSpPr>
        <dsp:cNvPr id="0" name=""/>
        <dsp:cNvSpPr/>
      </dsp:nvSpPr>
      <dsp:spPr>
        <a:xfrm rot="21573540">
          <a:off x="3821133" y="1054122"/>
          <a:ext cx="430634" cy="761812"/>
        </a:xfrm>
        <a:prstGeom prst="upDownArrow">
          <a:avLst/>
        </a:prstGeom>
        <a:solidFill>
          <a:schemeClr val="bg1">
            <a:lumMod val="65000"/>
          </a:schemeClr>
        </a:solidFill>
        <a:ln>
          <a:solidFill>
            <a:schemeClr val="accent5">
              <a:lumMod val="75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21573540">
        <a:off x="3821133" y="1054122"/>
        <a:ext cx="430634" cy="761812"/>
      </dsp:txXfrm>
    </dsp:sp>
    <dsp:sp modelId="{1721ED71-369B-45D7-B3F3-21DD32A9F64F}">
      <dsp:nvSpPr>
        <dsp:cNvPr id="0" name=""/>
        <dsp:cNvSpPr/>
      </dsp:nvSpPr>
      <dsp:spPr>
        <a:xfrm>
          <a:off x="2664294" y="15779"/>
          <a:ext cx="2730169" cy="1000817"/>
        </a:xfrm>
        <a:prstGeom prst="ellipse">
          <a:avLst/>
        </a:prstGeom>
        <a:solidFill>
          <a:srgbClr val="934BC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Родители</a:t>
          </a:r>
          <a:endParaRPr lang="ru-RU" sz="2000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294" y="15779"/>
        <a:ext cx="2730169" cy="1000817"/>
      </dsp:txXfrm>
    </dsp:sp>
    <dsp:sp modelId="{1E1224CD-49EC-42B2-8BF7-BA55BBAD7F8C}">
      <dsp:nvSpPr>
        <dsp:cNvPr id="0" name=""/>
        <dsp:cNvSpPr/>
      </dsp:nvSpPr>
      <dsp:spPr>
        <a:xfrm>
          <a:off x="4699519" y="2267656"/>
          <a:ext cx="917104" cy="451878"/>
        </a:xfrm>
        <a:prstGeom prst="left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699519" y="2267656"/>
        <a:ext cx="917104" cy="451878"/>
      </dsp:txXfrm>
    </dsp:sp>
    <dsp:sp modelId="{3F90789E-151A-4AE6-BAC7-40B2CECCBF9A}">
      <dsp:nvSpPr>
        <dsp:cNvPr id="0" name=""/>
        <dsp:cNvSpPr/>
      </dsp:nvSpPr>
      <dsp:spPr>
        <a:xfrm>
          <a:off x="5634787" y="1863464"/>
          <a:ext cx="2430108" cy="1260262"/>
        </a:xfrm>
        <a:prstGeom prst="ellipse">
          <a:avLst/>
        </a:prstGeom>
        <a:solidFill>
          <a:srgbClr val="934BC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Сверстники</a:t>
          </a:r>
          <a:endParaRPr lang="ru-RU" sz="2000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4787" y="1863464"/>
        <a:ext cx="2430108" cy="1260262"/>
      </dsp:txXfrm>
    </dsp:sp>
    <dsp:sp modelId="{10B6A7DF-6BED-425F-8D99-7C38BE29DE75}">
      <dsp:nvSpPr>
        <dsp:cNvPr id="0" name=""/>
        <dsp:cNvSpPr/>
      </dsp:nvSpPr>
      <dsp:spPr>
        <a:xfrm rot="26406">
          <a:off x="3825330" y="3112166"/>
          <a:ext cx="422768" cy="815595"/>
        </a:xfrm>
        <a:prstGeom prst="upDown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26406">
        <a:off x="3825330" y="3112166"/>
        <a:ext cx="422768" cy="815595"/>
      </dsp:txXfrm>
    </dsp:sp>
    <dsp:sp modelId="{663AB73D-318F-4600-BD33-66F8EDCD48E6}">
      <dsp:nvSpPr>
        <dsp:cNvPr id="0" name=""/>
        <dsp:cNvSpPr/>
      </dsp:nvSpPr>
      <dsp:spPr>
        <a:xfrm>
          <a:off x="2592295" y="3904205"/>
          <a:ext cx="2874185" cy="1139105"/>
        </a:xfrm>
        <a:prstGeom prst="ellipse">
          <a:avLst/>
        </a:prstGeom>
        <a:solidFill>
          <a:srgbClr val="934BC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Физ.руководитель</a:t>
          </a:r>
          <a:endParaRPr lang="ru-RU" sz="2000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92295" y="3904205"/>
        <a:ext cx="2874185" cy="1139105"/>
      </dsp:txXfrm>
    </dsp:sp>
    <dsp:sp modelId="{3D3C3000-85FB-48C8-8914-DE65C05D6C6A}">
      <dsp:nvSpPr>
        <dsp:cNvPr id="0" name=""/>
        <dsp:cNvSpPr/>
      </dsp:nvSpPr>
      <dsp:spPr>
        <a:xfrm rot="10756611">
          <a:off x="2580220" y="2281067"/>
          <a:ext cx="803755" cy="451878"/>
        </a:xfrm>
        <a:prstGeom prst="left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756611">
        <a:off x="2580220" y="2281067"/>
        <a:ext cx="803755" cy="451878"/>
      </dsp:txXfrm>
    </dsp:sp>
    <dsp:sp modelId="{CC91F8B0-CA5B-4A87-98BE-0051ED566021}">
      <dsp:nvSpPr>
        <dsp:cNvPr id="0" name=""/>
        <dsp:cNvSpPr/>
      </dsp:nvSpPr>
      <dsp:spPr>
        <a:xfrm>
          <a:off x="81082" y="1863453"/>
          <a:ext cx="2478712" cy="1329053"/>
        </a:xfrm>
        <a:prstGeom prst="ellipse">
          <a:avLst/>
        </a:prstGeom>
        <a:solidFill>
          <a:srgbClr val="934BC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rPr>
            <a:t>Педагог</a:t>
          </a:r>
          <a:endParaRPr lang="ru-RU" sz="2000" kern="1200" dirty="0">
            <a:solidFill>
              <a:srgbClr val="660066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082" y="1863453"/>
        <a:ext cx="2478712" cy="1329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7B8332-4860-40C7-B423-D6E2A1171FCB}" type="datetimeFigureOut">
              <a:rPr lang="en-US"/>
              <a:pPr>
                <a:defRPr/>
              </a:pPr>
              <a:t>4/1/2014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F83CF5-63E1-43D8-94CB-57BA2F03C49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650842-9F8D-492B-A722-AE15D41B916F}" type="datetimeFigureOut">
              <a:rPr lang="ru-RU"/>
              <a:pPr>
                <a:defRPr/>
              </a:pPr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A9D609-80F7-4E01-8507-0E3C6A2A1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7AC7E-8079-4EF9-BA07-83FF8D2B846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0A5090-DCC8-4264-A118-9C7C79F636BC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6ECAF-E91B-4951-8CAB-DAD9EF82EB85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3375-2B75-47C9-8645-DD6BFE610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981A-A52C-46C9-89B2-DD71AB88B845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396A-91E3-48B3-8812-3DBA0DC9CD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A2C-09C6-401E-B1CB-3AAFC250197B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E53B-5B73-4DB3-BCC7-943CD91044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A29DE-5928-4AAB-B2BA-CA152F769280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9BB3-7C3C-4E8A-829F-9B7F42322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7422-75B8-45EB-A2BB-EA57F523B965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2C84-1650-429B-9C0E-A29524C793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E348-83DE-4A5F-B642-C606367DE34F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4B79-75CA-4DBE-A837-23E168E17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ABC3-A686-4FCD-9FE8-20D09FE1C44F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F03B-7864-4EB1-9CB0-376A26CE70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7DA-921E-4B2A-A80D-190DCEB2F448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F423-D0C3-44CE-9A29-16FDE9B80D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F740-EE67-452A-A6B9-4B44EE565180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1708E-1B2A-4283-AE09-AF921A4E6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E91D-FE95-47BB-B823-88932B976654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1339-08F1-4D13-B32A-E54000E0E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ADFE0-82B0-4DA1-9586-DD77B9B92377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EE90-912E-47D1-8359-54B4AF265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1" name="Picture 67" descr="C:\Users\malves\AppData\Local\Microsoft\Windows\Temporary Internet Files\Content.IE5\IPBZL32E\MPj04312780000[1].jpg"/>
          <p:cNvPicPr>
            <a:picLocks noChangeAspect="1" noChangeArrowheads="1"/>
          </p:cNvPicPr>
          <p:nvPr/>
        </p:nvPicPr>
        <p:blipFill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-785842"/>
            <a:ext cx="8215322" cy="821532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15000"/>
              </a:srgbClr>
            </a:outerShdw>
            <a:softEdge rad="635000"/>
          </a:effec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F17816-0D20-4113-8C42-B72C99C6EE48}" type="datetime1">
              <a:rPr lang="ru-RU"/>
              <a:pPr>
                <a:defRPr/>
              </a:pPr>
              <a:t>01.04.2014</a:t>
            </a:fld>
            <a:endParaRPr lang="ru-RU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C64681-3F68-40B7-B0D1-C18FCB8C0B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Char char="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684213" y="2997200"/>
            <a:ext cx="7391400" cy="552450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 - проект</a:t>
            </a:r>
            <a:b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«Формирование здорового образа жизни у младших дошкольников через интеграцию образовательных областей»</a:t>
            </a:r>
            <a:b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Выполнила: Васильева Н.В.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Воспитатель МДОУ Куриловский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д/с «Звездочка» 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Серпухов - 15, 2013 г.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3200" b="1" i="1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задумалс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365625"/>
            <a:ext cx="1728787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D892A-A443-44A3-9579-E7C253B1A8D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990033"/>
                </a:solidFill>
                <a:latin typeface="Times New Roman" pitchFamily="18" charset="0"/>
              </a:rPr>
              <a:t>Закаливание после пробуждения</a:t>
            </a:r>
          </a:p>
        </p:txBody>
      </p:sp>
      <p:pic>
        <p:nvPicPr>
          <p:cNvPr id="60421" name="Picture 5" descr="SAM_971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557338"/>
            <a:ext cx="3816350" cy="4535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DF67D-862E-474D-833D-6BF3C6DEC9E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rgbClr val="9D3232"/>
                </a:solidFill>
                <a:latin typeface="Times New Roman" pitchFamily="18" charset="0"/>
              </a:rPr>
              <a:t>Оздоровительные игры «Цапля», «Скачки»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2349500"/>
            <a:ext cx="3455988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8CD60-2A59-43AB-9F4C-0DA8663D3BB5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990033"/>
                </a:solidFill>
                <a:latin typeface="Times New Roman" pitchFamily="18" charset="0"/>
              </a:rPr>
              <a:t>Игры для дыхания</a:t>
            </a:r>
          </a:p>
        </p:txBody>
      </p:sp>
      <p:sp>
        <p:nvSpPr>
          <p:cNvPr id="13315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341438"/>
            <a:ext cx="4038600" cy="4784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«Пастушок дудит в рожок»</a:t>
            </a:r>
          </a:p>
        </p:txBody>
      </p:sp>
      <p:sp>
        <p:nvSpPr>
          <p:cNvPr id="1331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3438" y="1268413"/>
            <a:ext cx="4038600" cy="48577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smtClean="0"/>
              <a:t>  </a:t>
            </a: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«Контроль ветров»</a:t>
            </a: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492896"/>
            <a:ext cx="2406650" cy="2952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564904"/>
            <a:ext cx="1844675" cy="288131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BB85-2356-4F3A-AAD4-8A2AF2073984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990033"/>
                </a:solidFill>
                <a:latin typeface="Times New Roman" pitchFamily="18" charset="0"/>
              </a:rPr>
              <a:t>Упражнения для профилактики,  коррекции осанки и плоскостопия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b="1" smtClean="0">
                <a:solidFill>
                  <a:srgbClr val="800000"/>
                </a:solidFill>
                <a:latin typeface="Times New Roman" pitchFamily="18" charset="0"/>
              </a:rPr>
              <a:t>Комплекс «В траве сидел кузнечик…»</a:t>
            </a:r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550" y="2205038"/>
            <a:ext cx="3455988" cy="2016125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363" y="2205038"/>
            <a:ext cx="3384550" cy="2016125"/>
          </a:xfrm>
          <a:prstGeom prst="snip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850" y="4508500"/>
            <a:ext cx="3816350" cy="2089150"/>
          </a:xfrm>
          <a:prstGeom prst="flowChartDocumen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92725" y="4508500"/>
            <a:ext cx="3541713" cy="2062163"/>
          </a:xfrm>
          <a:prstGeom prst="flowChartManualInpu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BAF95-89D7-4AF6-9706-068D813FD327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692150"/>
            <a:ext cx="8147050" cy="576263"/>
          </a:xfrm>
        </p:spPr>
        <p:txBody>
          <a:bodyPr/>
          <a:lstStyle/>
          <a:p>
            <a:r>
              <a:rPr lang="ru-RU" sz="4000" smtClean="0">
                <a:solidFill>
                  <a:srgbClr val="990033"/>
                </a:solidFill>
                <a:latin typeface="Times New Roman" pitchFamily="18" charset="0"/>
              </a:rPr>
              <a:t>Практическая значимость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smtClean="0">
                <a:solidFill>
                  <a:srgbClr val="9900CC"/>
                </a:solidFill>
                <a:latin typeface="Times New Roman" pitchFamily="18" charset="0"/>
              </a:rPr>
              <a:t>Данный проект направлен на укрепление здоровья и развитие физических качеств дошкольников (ловкости, гибкости, выносливости, быстроты реакции и др.), на формирование психических качеств (внимания, мышления) через эффективные формы и методы работы.</a:t>
            </a:r>
          </a:p>
          <a:p>
            <a:pPr algn="just">
              <a:buFont typeface="Wingdings" pitchFamily="2" charset="2"/>
              <a:buNone/>
            </a:pPr>
            <a:r>
              <a:rPr lang="ru-RU" sz="2400" b="1" smtClean="0">
                <a:solidFill>
                  <a:srgbClr val="9900CC"/>
                </a:solidFill>
                <a:latin typeface="Times New Roman" pitchFamily="18" charset="0"/>
              </a:rPr>
              <a:t>Проект может</a:t>
            </a:r>
            <a:r>
              <a:rPr lang="ru-RU" sz="2400" smtClean="0">
                <a:solidFill>
                  <a:srgbClr val="9900CC"/>
                </a:solidFill>
                <a:latin typeface="Times New Roman" pitchFamily="18" charset="0"/>
              </a:rPr>
              <a:t> возможности применять его результаты в системе дошкольного образования, может использоваться студентами выпускных курсов для написания курсовых и дипломных работ.</a:t>
            </a:r>
            <a:endParaRPr lang="ru-RU" sz="2400" b="1" smtClean="0">
              <a:solidFill>
                <a:srgbClr val="9900CC"/>
              </a:solidFill>
              <a:latin typeface="Times New Roman" pitchFamily="18" charset="0"/>
            </a:endParaRPr>
          </a:p>
          <a:p>
            <a:endParaRPr lang="ru-RU" sz="2400" smtClean="0">
              <a:solidFill>
                <a:srgbClr val="9900CC"/>
              </a:solidFill>
              <a:latin typeface="Times New Roman" pitchFamily="18" charset="0"/>
            </a:endParaRPr>
          </a:p>
        </p:txBody>
      </p:sp>
      <p:pic>
        <p:nvPicPr>
          <p:cNvPr id="22531" name="Picture 4" descr="117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1290638" cy="146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B55FD-C55C-4CF9-A2D7-1F10F92CD5C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800000"/>
                </a:solidFill>
              </a:rPr>
              <a:t>СПИСОК ЛИТЕРАТУРЫ</a:t>
            </a:r>
            <a:endParaRPr lang="ru-RU" sz="32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1. Н.И.Крылова, Здоровьесберегающее пространство в ДОУ [Текст]</a:t>
            </a:r>
            <a:r>
              <a:rPr lang="en-US" sz="2000" smtClean="0">
                <a:latin typeface="Times New Roman" pitchFamily="18" charset="0"/>
              </a:rPr>
              <a:t>/</a:t>
            </a:r>
            <a:r>
              <a:rPr lang="ru-RU" sz="2000" smtClean="0">
                <a:latin typeface="Times New Roman" pitchFamily="18" charset="0"/>
              </a:rPr>
              <a:t> Крылова Н.И., - М., 2009 г.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2. Е.Н.Крылова, Развивайте у дошкольников ловкость, силу, выносливость [Текст] / Крылова Е.Н., -  М., 1981г.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3. Г.Г. Григорьева,  Играем с малышами [Текст]/  Григорьева  Г.Г., 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</a:rPr>
              <a:t>       - М., 2003г.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sz="2000" smtClean="0">
                <a:latin typeface="Times New Roman" pitchFamily="18" charset="0"/>
              </a:rPr>
              <a:t>4</a:t>
            </a:r>
            <a:r>
              <a:rPr lang="ru-RU" sz="2000" smtClean="0">
                <a:latin typeface="Times New Roman" pitchFamily="18" charset="0"/>
              </a:rPr>
              <a:t>. Л.А.Теплякова, С.З.Шишова Учимся быть здоровыми [Текст]/ Теплякова Л.А., - М., 2001г.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5. Н.Е. Веракса, Программа воспитания и обучения в детском саду [Текст]/ Веракса Н.Е., - М., 2010г.</a:t>
            </a:r>
          </a:p>
          <a:p>
            <a:pPr marL="609600" indent="-609600">
              <a:buFont typeface="Wingdings" pitchFamily="2" charset="2"/>
              <a:buNone/>
            </a:pP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5" name="Picture 4" descr="5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188913"/>
            <a:ext cx="1654175" cy="104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611FA-713F-497D-A519-93B95921F6D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899592" y="332656"/>
            <a:ext cx="7286676" cy="924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36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WordArt 7"/>
          <p:cNvSpPr>
            <a:spLocks noChangeArrowheads="1" noChangeShapeType="1" noTextEdit="1"/>
          </p:cNvSpPr>
          <p:nvPr/>
        </p:nvSpPr>
        <p:spPr bwMode="auto">
          <a:xfrm>
            <a:off x="467544" y="836712"/>
            <a:ext cx="8034986" cy="5613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3600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416" name="Text Box 10"/>
          <p:cNvSpPr txBox="1">
            <a:spLocks noChangeArrowheads="1"/>
          </p:cNvSpPr>
          <p:nvPr/>
        </p:nvSpPr>
        <p:spPr bwMode="auto">
          <a:xfrm>
            <a:off x="3681413" y="233363"/>
            <a:ext cx="132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800000"/>
                </a:solidFill>
                <a:latin typeface="Times New Roman" pitchFamily="18" charset="0"/>
              </a:rPr>
              <a:t>Вывод</a:t>
            </a:r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539750" y="1700213"/>
            <a:ext cx="77057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  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В процессе реализации нашего проекта мы достигли следующих интегративных результатов у детей :</a:t>
            </a:r>
          </a:p>
          <a:p>
            <a:pPr algn="just"/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1. Сформировалось понятие о том, что необходимо заботится о своем здоровье, бережно относится к своему здоровью и к здоровью своих близких, вести здоровый образ жизни.</a:t>
            </a:r>
          </a:p>
          <a:p>
            <a:pPr algn="just"/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2. Наличие у детей таких физических качеств, как подвижность, ловкость, гибкость, активность, выносливость.</a:t>
            </a:r>
          </a:p>
          <a:p>
            <a:pPr algn="just"/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3. Наличие у детей интереса к физическим упражнениям, к закаливанию, к активному и здоровому образу жизни.</a:t>
            </a:r>
          </a:p>
          <a:p>
            <a:pPr algn="just"/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4.  Установление партнерских отношений ДОУ с родителями в вопросах воспитания и укрепления здоровья детей.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1AA67-885B-4DA5-8903-F3CC5440E86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 idx="4294967295"/>
          </p:nvPr>
        </p:nvSpPr>
        <p:spPr>
          <a:xfrm>
            <a:off x="684213" y="404813"/>
            <a:ext cx="8208962" cy="5832475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Мини- проект на тему: </a:t>
            </a:r>
            <a:b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«Формирование здорового образа жизни у младших дошкольников через интеграцию образовательных областей»</a:t>
            </a:r>
            <a:br>
              <a:rPr lang="ru-RU" sz="1800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Выполнила: Васильева Н.В.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Воспитатель МДОУ Куриловский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д/с «Звездочка» 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Серпухов -15, 2013 г.</a:t>
            </a:r>
            <a:br>
              <a:rPr lang="ru-RU" sz="2000" b="1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pt-BR" sz="2000" b="1" i="1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задумалс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365625"/>
            <a:ext cx="1728787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задумался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288" y="4365625"/>
            <a:ext cx="1728787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32989-C828-4934-AD60-EEA8619504A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Актуальность проекта: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1000" u="sng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smtClean="0">
                <a:latin typeface="Times New Roman" pitchFamily="18" charset="0"/>
              </a:rPr>
              <a:t>Здоровье нации </a:t>
            </a:r>
            <a:r>
              <a:rPr lang="ru-RU" sz="2000" smtClean="0">
                <a:latin typeface="Times New Roman" pitchFamily="18" charset="0"/>
              </a:rPr>
              <a:t>является одним из главнейших показателей ее благополучия. От здоровья подрастающего поколения зависит будущее России. Ученые  (Шарова Н.Н.,Чепель Т.Л.,</a:t>
            </a:r>
            <a:r>
              <a:rPr lang="ru-RU" sz="2000" smtClean="0"/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Свиридова В.А.</a:t>
            </a:r>
            <a:r>
              <a:rPr lang="ru-RU" sz="2000" smtClean="0">
                <a:latin typeface="Times New Roman" pitchFamily="18" charset="0"/>
              </a:rPr>
              <a:t>) констатируют, что проблема сохранения и укрепления  здоровья детей не теряет своей актуальности, а наоборот, становится более значимой, так как поколение наших детей рождается с ослабленным здоровьем и эта тенденция только растет. Поэтому очень важно особое внимание уделять здоровьесбережению, укреплению здоровья и развития физических качеств дошкольников..</a:t>
            </a:r>
          </a:p>
        </p:txBody>
      </p:sp>
      <p:pic>
        <p:nvPicPr>
          <p:cNvPr id="16388" name="Picture 6" descr="51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380288" y="5661025"/>
            <a:ext cx="1081087" cy="108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8E107-3D18-45EE-B083-8848FF2E7AB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29600" cy="464185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создание оптимальных условий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для укрепления и сохранения здоровья детей.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91AFE-76A0-448A-8070-AB3A38FEA3C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990033"/>
                </a:solidFill>
                <a:latin typeface="Times New Roman" pitchFamily="18" charset="0"/>
              </a:rPr>
              <a:t>ЗАДАЧИ ПРОЕКТА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Формировать у дошкольников понимание необходимости заботиться о своем здоровье, беречь его, учиться быть здоровыми и вести здоровый образ жизни.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2.Развивать активность, подвижность, гибкость, ловкость через различные виды деятельности.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3.Воспитывать любовь к физическим упражнениям, закаливанию, занятию спортом.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4.Взаимодействие ДОУ и родителей в вопросах воспитания и укрепления здоровья дошкольников.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EAC9B-6839-422A-9FFD-D6C0B1F4D7A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90033"/>
                </a:solidFill>
                <a:latin typeface="Times New Roman" pitchFamily="18" charset="0"/>
              </a:rPr>
              <a:t>Модель интеграции образовательных областей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442913" y="1614488"/>
          <a:ext cx="8208962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29245-7107-409E-A87F-4AA0EA86F0E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Модель интеграции взаимодействия </a:t>
            </a:r>
            <a:b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</a:rPr>
              <a:t>участников проекта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prstGeom prst="rightArrow">
            <a:avLst>
              <a:gd name="adj1" fmla="val 50000"/>
              <a:gd name="adj2" fmla="val 45458"/>
            </a:avLst>
          </a:prstGeo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40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ru-RU" sz="2800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397000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DCF2C-87E3-4D66-98CB-E4CAD376868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179388" y="692150"/>
            <a:ext cx="878522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Физкультурно-оздоровительная работа</a:t>
            </a:r>
            <a:endParaRPr lang="ru-RU" sz="1600">
              <a:solidFill>
                <a:srgbClr val="003300"/>
              </a:solidFill>
              <a:latin typeface="Times New Roman" pitchFamily="18" charset="0"/>
            </a:endParaRPr>
          </a:p>
          <a:p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ЗАДАЧА: использовать различные  формы, методы оздоровления детей в соответствии с возрастом, индивидуальными особенностями детей и пожеланиями родителей.</a:t>
            </a:r>
          </a:p>
          <a:p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Формы: 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Консультация для родителей «Закаливание детей в дошкольном  возрасте»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 Опрос родителей «Методы Закаливания»</a:t>
            </a:r>
          </a:p>
          <a:p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Методы оздоровления: 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Закаливание после пробуждения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Оздоровительные игры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Игры для дыхания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Упражнения для профилактики плоскостопия</a:t>
            </a:r>
          </a:p>
          <a:p>
            <a:r>
              <a:rPr lang="ru-RU" sz="1600" b="1">
                <a:solidFill>
                  <a:srgbClr val="800000"/>
                </a:solidFill>
                <a:latin typeface="Times New Roman" pitchFamily="18" charset="0"/>
              </a:rPr>
              <a:t>Чтение детской литературы</a:t>
            </a:r>
          </a:p>
          <a:p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ЗАДАЧИ: </a:t>
            </a:r>
          </a:p>
          <a:p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1.Воспитывать бережное отношение к своему здоровью через чтение детской литературы.</a:t>
            </a:r>
          </a:p>
          <a:p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2.Использование русских народных потешек, приговорок, пестушек при умывании, расчесывании и заплетании волос девочкам.</a:t>
            </a:r>
          </a:p>
          <a:p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3.Заучить стихотворения о здоровье.</a:t>
            </a:r>
          </a:p>
          <a:p>
            <a:r>
              <a:rPr lang="ru-RU" sz="1600">
                <a:solidFill>
                  <a:schemeClr val="hlink"/>
                </a:solidFill>
                <a:latin typeface="Times New Roman" pitchFamily="18" charset="0"/>
              </a:rPr>
              <a:t>Формы: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Чтение детской литературы 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Заучивание потешек, приговорок, пестушек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Заучивание стихотворений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rgbClr val="009900"/>
                </a:solidFill>
                <a:latin typeface="Times New Roman" pitchFamily="18" charset="0"/>
              </a:rPr>
              <a:t>Рассматривание иллюстраций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endParaRPr lang="ru-RU" sz="16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8DC8E-9F00-4E52-9625-22DD04DBFB5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2D581-7674-4CF7-94B8-05A6B2D5069A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179388" y="333375"/>
            <a:ext cx="8713787" cy="6264275"/>
          </a:xfrm>
        </p:spPr>
        <p:txBody>
          <a:bodyPr/>
          <a:lstStyle/>
          <a:p>
            <a:pPr>
              <a:spcBef>
                <a:spcPts val="100"/>
              </a:spcBef>
              <a:buFont typeface="Wingdings" pitchFamily="2" charset="2"/>
              <a:buNone/>
              <a:defRPr/>
            </a:pPr>
            <a:endParaRPr lang="ru-RU" sz="1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0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Занятия по развитию представлений о мире и о себе.</a:t>
            </a:r>
          </a:p>
          <a:p>
            <a:pPr>
              <a:spcBef>
                <a:spcPts val="100"/>
              </a:spcBef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ЗАДАЧИ: Дать детям представление о себе: о своем теле, здоровье, безопасности и эмоциях.</a:t>
            </a:r>
          </a:p>
          <a:p>
            <a:pPr>
              <a:spcBef>
                <a:spcPts val="1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Занятия по плану</a:t>
            </a:r>
          </a:p>
          <a:p>
            <a:pPr>
              <a:buFont typeface="Wingdings" pitchFamily="2" charset="2"/>
              <a:buNone/>
              <a:defRPr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1600" dirty="0" err="1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Изодеятельность</a:t>
            </a:r>
            <a:r>
              <a:rPr lang="ru-RU" sz="16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детей и родителей.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ЗАДАЧИ:  Проведение оздоровительной работы с детьми и обогащение развивающей среды в группе при взаимодействии воспитателей, детей и их родителей.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Пополнение уголка Здоровья в группе.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Коллективные и индивидуальные работы детей.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Создание развивающей среды для развития мелкой моторики рук.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Изготовление уголка здоровья для родителей.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Планирование занятий по изобразительной деятельности (рисование, лепка, аппликация).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Творчество родителей по темам «Я здоров!», «Средства личной гигиены», «Чтобы быть здоровыми…» 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77" descr="E:\ВСЕ ПРЕЗЕНТАЦИИ\Анимированные рисунки и рамки\Анимация\7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950" y="5157788"/>
            <a:ext cx="1008063" cy="97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467544" y="332657"/>
            <a:ext cx="7992244" cy="864095"/>
          </a:xfr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>Взаимодействие с родителями</a:t>
            </a:r>
            <a: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dirty="0" smtClean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0245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ЗАДАЧИ: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1.Знакомить родителей с методами оздоровления детей в детском саду и дома.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2.Привлекать родителей к работе по оздоровлению детей в детском саду.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Формы сотрудничества: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Консультация для родителей «Воспитание основ здорового образа жизни у детей дошкольного возраста»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Информация «Утренняя зарядка для детей», «Советы по укреплению здоровья детей», «Как приучить ребенка чистить зубы», «Полезные советы по питанию», «Здоровье и питание детей дошкольного возраста»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Круглые столы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Творческая деятельность родителей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Владелец\Desktop\методическая работа\оформление ДОУ\оформление\анимашки 2\6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991" y="205054"/>
            <a:ext cx="1047750" cy="80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Владелец\Desktop\методическая работа\оформление ДОУ\оформление\анимашки 2\12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5825" y="4868863"/>
            <a:ext cx="1038225" cy="130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3024BA-8CF5-4400-9A03-ABA8A9768E4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здоровление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872</TotalTime>
  <Words>614</Words>
  <Application>Microsoft Office PowerPoint</Application>
  <PresentationFormat>Экран (4:3)</PresentationFormat>
  <Paragraphs>115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Trebuchet MS</vt:lpstr>
      <vt:lpstr>Wingdings</vt:lpstr>
      <vt:lpstr>Wingdings 3</vt:lpstr>
      <vt:lpstr>Calibri</vt:lpstr>
      <vt:lpstr>Times New Roman</vt:lpstr>
      <vt:lpstr>оздоровление</vt:lpstr>
      <vt:lpstr>                   Мини - проект Тема: «Формирование здорового образа жизни у младших дошкольников через интеграцию образовательных областей»                                               Выполнила: Васильева Н.В.                                                    Воспитатель МДОУ Куриловский                  д/с «Звездочка»                                       Серпухов - 15, 2013 г.              </vt:lpstr>
      <vt:lpstr>Актуальность проекта:</vt:lpstr>
      <vt:lpstr>ЦЕЛЬ ПРОЕКТА </vt:lpstr>
      <vt:lpstr>ЗАДАЧИ ПРОЕКТА</vt:lpstr>
      <vt:lpstr>Модель интеграции образовательных областей</vt:lpstr>
      <vt:lpstr>Модель интеграции взаимодействия  участников проекта</vt:lpstr>
      <vt:lpstr>Слайд 7</vt:lpstr>
      <vt:lpstr>Слайд 8</vt:lpstr>
      <vt:lpstr> Взаимодействие с родителями </vt:lpstr>
      <vt:lpstr>Закаливание после пробуждения</vt:lpstr>
      <vt:lpstr> Оздоровительные игры «Цапля», «Скачки»</vt:lpstr>
      <vt:lpstr>Игры для дыхания</vt:lpstr>
      <vt:lpstr>Упражнения для профилактики,  коррекции осанки и плоскостопия</vt:lpstr>
      <vt:lpstr>Практическая значимость</vt:lpstr>
      <vt:lpstr>СПИСОК ЛИТЕРАТУРЫ</vt:lpstr>
      <vt:lpstr>Слайд 16</vt:lpstr>
      <vt:lpstr>  Мини- проект на тему:  «Формирование здорового образа жизни у младших дошкольников через интеграцию образовательных областей»                                                 Выполнила: Васильева Н.В.                                                    Воспитатель МДОУ Куриловский                  д/с «Звездочка»                                                Серпухов -15, 2013 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средства оздоровления детей младшего дошкольного возраста  подготовила: воспитатель МДОУ д/с № 82 Подгорная Н. С.</dc:title>
  <dc:creator>Home</dc:creator>
  <cp:lastModifiedBy>дом</cp:lastModifiedBy>
  <cp:revision>50</cp:revision>
  <dcterms:created xsi:type="dcterms:W3CDTF">2011-04-03T10:37:03Z</dcterms:created>
  <dcterms:modified xsi:type="dcterms:W3CDTF">2014-04-01T07:42:21Z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TC030006017</vt:lpwstr>
  </property>
</Properties>
</file>