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4" r:id="rId1"/>
  </p:sldMasterIdLst>
  <p:sldIdLst>
    <p:sldId id="256" r:id="rId2"/>
    <p:sldId id="265" r:id="rId3"/>
    <p:sldId id="259" r:id="rId4"/>
    <p:sldId id="260" r:id="rId5"/>
    <p:sldId id="261" r:id="rId6"/>
    <p:sldId id="262" r:id="rId7"/>
    <p:sldId id="263" r:id="rId8"/>
    <p:sldId id="264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Untitled Section" id="{7CAD3C91-1A20-E54C-9FBD-A634C1C39A2C}">
          <p14:sldIdLst>
            <p14:sldId id="256"/>
            <p14:sldId id="265"/>
            <p14:sldId id="259"/>
            <p14:sldId id="260"/>
            <p14:sldId id="261"/>
            <p14:sldId id="262"/>
            <p14:sldId id="263"/>
            <p14:sldId id="264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009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628" autoAdjust="0"/>
  </p:normalViewPr>
  <p:slideViewPr>
    <p:cSldViewPr snapToGrid="0" snapToObjects="1">
      <p:cViewPr>
        <p:scale>
          <a:sx n="74" d="100"/>
          <a:sy n="74" d="100"/>
        </p:scale>
        <p:origin x="-1260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9B95-E162-4846-BC9B-1C09E911732E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9B95-E162-4846-BC9B-1C09E911732E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94391-4975-894F-BA77-F925781BA2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9B95-E162-4846-BC9B-1C09E911732E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94391-4975-894F-BA77-F925781BA2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9B95-E162-4846-BC9B-1C09E911732E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94391-4975-894F-BA77-F925781BA2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9B95-E162-4846-BC9B-1C09E911732E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94391-4975-894F-BA77-F925781BA2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9B95-E162-4846-BC9B-1C09E911732E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94391-4975-894F-BA77-F925781BA2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9B95-E162-4846-BC9B-1C09E911732E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94391-4975-894F-BA77-F925781BA2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9B95-E162-4846-BC9B-1C09E911732E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94391-4975-894F-BA77-F925781BA2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9B95-E162-4846-BC9B-1C09E911732E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94391-4975-894F-BA77-F925781BA2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9B95-E162-4846-BC9B-1C09E911732E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9B95-E162-4846-BC9B-1C09E911732E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94391-4975-894F-BA77-F925781BA2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49B95-E162-4846-BC9B-1C09E911732E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94391-4975-894F-BA77-F925781BA2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4299" y="1314579"/>
            <a:ext cx="68998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/>
              <a:t>БУКВА «З»</a:t>
            </a:r>
          </a:p>
        </p:txBody>
      </p:sp>
      <p:pic>
        <p:nvPicPr>
          <p:cNvPr id="10" name="Picture 9" descr="Снимок экрана 2013-10-17 в 9.33.2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139" y="4292468"/>
            <a:ext cx="3050860" cy="2565532"/>
          </a:xfrm>
          <a:prstGeom prst="rect">
            <a:avLst/>
          </a:prstGeom>
        </p:spPr>
      </p:pic>
      <p:pic>
        <p:nvPicPr>
          <p:cNvPr id="11" name="Picture 10" descr="1346442561_modnye-zonty-201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198" y="4301585"/>
            <a:ext cx="2876139" cy="2565532"/>
          </a:xfrm>
          <a:prstGeom prst="rect">
            <a:avLst/>
          </a:prstGeom>
        </p:spPr>
      </p:pic>
      <p:pic>
        <p:nvPicPr>
          <p:cNvPr id="12" name="Picture 11" descr="Снимок экрана 2013-10-17 в 9.22.4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2468"/>
            <a:ext cx="2797695" cy="25746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35620" y="2638018"/>
            <a:ext cx="53217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Проект ученицы 1 класса «А»</a:t>
            </a:r>
          </a:p>
          <a:p>
            <a:r>
              <a:rPr lang="ru-RU" sz="3200" dirty="0" smtClean="0"/>
              <a:t>ГБОУ СОШ № 49</a:t>
            </a:r>
          </a:p>
          <a:p>
            <a:r>
              <a:rPr lang="ru-RU" sz="3200" dirty="0" err="1" smtClean="0"/>
              <a:t>Тиханской</a:t>
            </a:r>
            <a:r>
              <a:rPr lang="ru-RU" sz="3200" dirty="0" smtClean="0"/>
              <a:t> </a:t>
            </a:r>
            <a:r>
              <a:rPr lang="ru-RU" sz="3200" dirty="0" err="1" smtClean="0"/>
              <a:t>Фионы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8663678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474" y="1235599"/>
            <a:ext cx="875352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Буква З – девятая буква русского алфавита. Буква З  обозначает звонкий звук, твердый и мягкий.</a:t>
            </a:r>
            <a:endParaRPr lang="ru-RU" dirty="0"/>
          </a:p>
          <a:p>
            <a:r>
              <a:rPr lang="ru-RU" dirty="0" smtClean="0"/>
              <a:t>Слова, начинающиеся на букву З:  ЗАЯЦ, ЗЕБРА, ЗООПАРК, ЗИМА….</a:t>
            </a:r>
          </a:p>
          <a:p>
            <a:r>
              <a:rPr lang="ru-RU" dirty="0" smtClean="0"/>
              <a:t>Буква З в середине слов: РЕЗИНА, ПРАЗДНИК, УЗОР…</a:t>
            </a:r>
          </a:p>
          <a:p>
            <a:r>
              <a:rPr lang="ru-RU" dirty="0" smtClean="0"/>
              <a:t>Буква З в конце слов: МОРОЗ, ВОЗ,  ПАРОВОЗ, АРБУЗ…</a:t>
            </a:r>
          </a:p>
          <a:p>
            <a:r>
              <a:rPr lang="ru-RU" dirty="0" smtClean="0"/>
              <a:t>Несколько букв З в одном слове: ЗАМАЗКА…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20091" y="257417"/>
            <a:ext cx="3364099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ОПИСАНИЕ БУКВЫ «З»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611360"/>
            <a:ext cx="3037987" cy="3246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904693" y="3611360"/>
            <a:ext cx="3171283" cy="3246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75976" y="3611360"/>
            <a:ext cx="3078264" cy="32466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6199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6524" y="205932"/>
            <a:ext cx="56983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 эту букву посмотри!</a:t>
            </a:r>
          </a:p>
          <a:p>
            <a:r>
              <a:rPr lang="ru-RU" sz="2400" dirty="0" smtClean="0"/>
              <a:t>Она совсем как цифра 3.</a:t>
            </a:r>
          </a:p>
          <a:p>
            <a:r>
              <a:rPr lang="ru-RU" sz="2400" dirty="0" smtClean="0"/>
              <a:t>З не просто завитушка,</a:t>
            </a:r>
          </a:p>
          <a:p>
            <a:r>
              <a:rPr lang="ru-RU" sz="2400" dirty="0" smtClean="0"/>
              <a:t>З – пружина, крендель, стружка.</a:t>
            </a:r>
            <a:endParaRPr lang="en-US" sz="2400" dirty="0"/>
          </a:p>
        </p:txBody>
      </p:sp>
      <p:pic>
        <p:nvPicPr>
          <p:cNvPr id="5" name="Picture 4" descr="009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2808"/>
            <a:ext cx="3392965" cy="4215192"/>
          </a:xfrm>
          <a:prstGeom prst="rect">
            <a:avLst/>
          </a:prstGeom>
        </p:spPr>
      </p:pic>
      <p:pic>
        <p:nvPicPr>
          <p:cNvPr id="6" name="Picture 5" descr="1323249211_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971" y="2637222"/>
            <a:ext cx="3055151" cy="4220778"/>
          </a:xfrm>
          <a:prstGeom prst="rect">
            <a:avLst/>
          </a:prstGeom>
        </p:spPr>
      </p:pic>
      <p:pic>
        <p:nvPicPr>
          <p:cNvPr id="7" name="Picture 6" descr="540_larg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122" y="2642809"/>
            <a:ext cx="2947878" cy="42151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8396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6376" y="395652"/>
            <a:ext cx="55095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Буква З на В похожа.</a:t>
            </a:r>
          </a:p>
          <a:p>
            <a:r>
              <a:rPr lang="ru-RU" sz="2400" dirty="0" smtClean="0"/>
              <a:t>Голова, животик тоже.</a:t>
            </a:r>
          </a:p>
          <a:p>
            <a:r>
              <a:rPr lang="ru-RU" sz="2400" dirty="0" smtClean="0"/>
              <a:t>Только слева без черты</a:t>
            </a:r>
          </a:p>
          <a:p>
            <a:r>
              <a:rPr lang="ru-RU" sz="2400" dirty="0" smtClean="0"/>
              <a:t>Букву З рисуешь ты.</a:t>
            </a:r>
          </a:p>
        </p:txBody>
      </p:sp>
      <p:pic>
        <p:nvPicPr>
          <p:cNvPr id="3" name="Picture 2" descr="russkiy-alfavit-v-kartinkah-bukva-v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65902"/>
            <a:ext cx="3741702" cy="3854810"/>
          </a:xfrm>
          <a:prstGeom prst="rect">
            <a:avLst/>
          </a:prstGeom>
        </p:spPr>
      </p:pic>
      <p:pic>
        <p:nvPicPr>
          <p:cNvPr id="4" name="Picture 3" descr="russkiy-alfavit-v-kartinkah-bukva-th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452" y="2865902"/>
            <a:ext cx="3742200" cy="39920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8397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6817" y="596531"/>
            <a:ext cx="494316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звезде найдешь ты букву З,</a:t>
            </a:r>
          </a:p>
          <a:p>
            <a:r>
              <a:rPr lang="ru-RU" sz="2400" dirty="0" smtClean="0"/>
              <a:t>И в золоте и в розе,</a:t>
            </a:r>
          </a:p>
          <a:p>
            <a:r>
              <a:rPr lang="ru-RU" sz="2400" dirty="0" smtClean="0"/>
              <a:t>Земле, алмазе, бирюзе,</a:t>
            </a:r>
          </a:p>
        </p:txBody>
      </p:sp>
      <p:pic>
        <p:nvPicPr>
          <p:cNvPr id="3" name="Picture 2" descr="images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6367"/>
            <a:ext cx="2849186" cy="1926744"/>
          </a:xfrm>
          <a:prstGeom prst="rect">
            <a:avLst/>
          </a:prstGeom>
        </p:spPr>
      </p:pic>
      <p:pic>
        <p:nvPicPr>
          <p:cNvPr id="4" name="Picture 3" descr="gol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186" y="2346368"/>
            <a:ext cx="3123807" cy="1926743"/>
          </a:xfrm>
          <a:prstGeom prst="rect">
            <a:avLst/>
          </a:prstGeom>
        </p:spPr>
      </p:pic>
      <p:pic>
        <p:nvPicPr>
          <p:cNvPr id="6" name="Picture 5" descr="Unknown.jpe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993" y="2346368"/>
            <a:ext cx="3171007" cy="1926743"/>
          </a:xfrm>
          <a:prstGeom prst="rect">
            <a:avLst/>
          </a:prstGeom>
        </p:spPr>
      </p:pic>
      <p:pic>
        <p:nvPicPr>
          <p:cNvPr id="7" name="Picture 6" descr="images-1.jpe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0100"/>
            <a:ext cx="2849186" cy="2247900"/>
          </a:xfrm>
          <a:prstGeom prst="rect">
            <a:avLst/>
          </a:prstGeom>
        </p:spPr>
      </p:pic>
      <p:pic>
        <p:nvPicPr>
          <p:cNvPr id="8" name="Picture 7" descr="1314947527_27311465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186" y="4610099"/>
            <a:ext cx="3123807" cy="2247899"/>
          </a:xfrm>
          <a:prstGeom prst="rect">
            <a:avLst/>
          </a:prstGeom>
        </p:spPr>
      </p:pic>
      <p:pic>
        <p:nvPicPr>
          <p:cNvPr id="9" name="Picture 8" descr="biryuza2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993" y="4610100"/>
            <a:ext cx="3171007" cy="22478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94025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-2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720039" cy="21966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20038" y="2196619"/>
            <a:ext cx="4423962" cy="21794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4376078"/>
            <a:ext cx="4720038" cy="24819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535" y="814783"/>
            <a:ext cx="238576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ЗАРЕ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715535" y="5319937"/>
            <a:ext cx="197383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МОРОЗЕ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012661" y="3036863"/>
            <a:ext cx="23342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ЗЕМЛЕ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2276217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9946" y="961020"/>
            <a:ext cx="49088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Буква «З»  цифре «Три» говорит на ушко:</a:t>
            </a:r>
          </a:p>
          <a:p>
            <a:r>
              <a:rPr lang="ru-RU" dirty="0" smtClean="0"/>
              <a:t>Посмотри-ка, посмотри,</a:t>
            </a:r>
          </a:p>
          <a:p>
            <a:r>
              <a:rPr lang="ru-RU" dirty="0" smtClean="0"/>
              <a:t>Милая подружка, </a:t>
            </a:r>
          </a:p>
          <a:p>
            <a:r>
              <a:rPr lang="ru-RU" dirty="0" smtClean="0"/>
              <a:t>До чего же, до чего же, до чего мы тоже схожи!</a:t>
            </a:r>
          </a:p>
          <a:p>
            <a:r>
              <a:rPr lang="ru-RU" dirty="0" smtClean="0"/>
              <a:t>Общие у нас черты,</a:t>
            </a:r>
          </a:p>
          <a:p>
            <a:r>
              <a:rPr lang="ru-RU" dirty="0" smtClean="0"/>
              <a:t>Ты – как я,  а я как – ты.</a:t>
            </a:r>
          </a:p>
          <a:p>
            <a:r>
              <a:rPr lang="ru-RU" dirty="0" smtClean="0"/>
              <a:t>Мы похожи как птенцы.</a:t>
            </a:r>
          </a:p>
          <a:p>
            <a:r>
              <a:rPr lang="ru-RU" dirty="0" smtClean="0"/>
              <a:t>Может быть мы близнецы?</a:t>
            </a:r>
            <a:endParaRPr lang="ru-RU" dirty="0"/>
          </a:p>
          <a:p>
            <a:endParaRPr lang="en-US" dirty="0"/>
          </a:p>
        </p:txBody>
      </p:sp>
      <p:pic>
        <p:nvPicPr>
          <p:cNvPr id="3" name="Picture 2" descr="67442438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38" y="3380734"/>
            <a:ext cx="3243775" cy="3380853"/>
          </a:xfrm>
          <a:prstGeom prst="rect">
            <a:avLst/>
          </a:prstGeom>
        </p:spPr>
      </p:pic>
      <p:pic>
        <p:nvPicPr>
          <p:cNvPr id="4" name="Picture 3" descr="zzzz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751" y="3546342"/>
            <a:ext cx="3501231" cy="33116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7141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02351" y="840893"/>
            <a:ext cx="30188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ЗАГАДКИ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6258" y="1939202"/>
            <a:ext cx="3243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Зебра ты сестра лошадки?</a:t>
            </a:r>
          </a:p>
          <a:p>
            <a:r>
              <a:rPr lang="ru-RU" dirty="0" smtClean="0"/>
              <a:t>Поиграй-ка с нами в прятки.</a:t>
            </a:r>
          </a:p>
          <a:p>
            <a:r>
              <a:rPr lang="ru-RU" dirty="0" smtClean="0"/>
              <a:t>Спрячься где-нибудь, в лозе,</a:t>
            </a:r>
          </a:p>
          <a:p>
            <a:r>
              <a:rPr lang="ru-RU" dirty="0" smtClean="0"/>
              <a:t>На картинке с буквой ……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05855" y="3209123"/>
            <a:ext cx="3467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Буква ходит в шкуре броской</a:t>
            </a:r>
          </a:p>
          <a:p>
            <a:r>
              <a:rPr lang="ru-RU" dirty="0" smtClean="0"/>
              <a:t>В черно-белую полоску, </a:t>
            </a:r>
          </a:p>
          <a:p>
            <a:r>
              <a:rPr lang="ru-RU" dirty="0" smtClean="0"/>
              <a:t>Встретив волка и лису,</a:t>
            </a:r>
          </a:p>
          <a:p>
            <a:r>
              <a:rPr lang="ru-RU" dirty="0" smtClean="0"/>
              <a:t>След свой путает в лесу.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6258" y="4942393"/>
            <a:ext cx="3501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Буква вид наш отражает,</a:t>
            </a:r>
          </a:p>
          <a:p>
            <a:r>
              <a:rPr lang="ru-RU" dirty="0" smtClean="0"/>
              <a:t>Рыцарю смотреть мешает,</a:t>
            </a:r>
          </a:p>
          <a:p>
            <a:r>
              <a:rPr lang="ru-RU" dirty="0" smtClean="0"/>
              <a:t>Хоть не есть, но все жует,</a:t>
            </a:r>
          </a:p>
          <a:p>
            <a:r>
              <a:rPr lang="ru-RU" dirty="0" smtClean="0"/>
              <a:t>Воробей ее клюет.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85503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31919" y="341688"/>
            <a:ext cx="50801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СКОРОГОВОРКИ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31919" y="1510175"/>
            <a:ext cx="4874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КТО ПОВТОРИТ БЕЗ ОШИБОК?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9869" y="2230939"/>
            <a:ext cx="3748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Зеленая береза стоит в лесу</a:t>
            </a:r>
          </a:p>
          <a:p>
            <a:r>
              <a:rPr lang="ru-RU" dirty="0" smtClean="0"/>
              <a:t>Зоя под березой поймала стрекозу.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99947" y="3277767"/>
            <a:ext cx="39133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Девчонка везла на возу</a:t>
            </a:r>
          </a:p>
          <a:p>
            <a:r>
              <a:rPr lang="ru-RU" dirty="0" err="1" smtClean="0"/>
              <a:t>Козлена</a:t>
            </a:r>
            <a:r>
              <a:rPr lang="ru-RU" dirty="0" smtClean="0"/>
              <a:t>, козла и козу.</a:t>
            </a:r>
          </a:p>
          <a:p>
            <a:r>
              <a:rPr lang="ru-RU" dirty="0" smtClean="0"/>
              <a:t>Девчонка в лесу проспала</a:t>
            </a:r>
          </a:p>
          <a:p>
            <a:r>
              <a:rPr lang="ru-RU" dirty="0" smtClean="0"/>
              <a:t>Козленка, козу и козла.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79013" y="4908070"/>
            <a:ext cx="3827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Жук жужжал и очень злился,</a:t>
            </a:r>
          </a:p>
          <a:p>
            <a:r>
              <a:rPr lang="ru-RU" dirty="0" smtClean="0"/>
              <a:t>Злобной завистью давился.</a:t>
            </a:r>
            <a:endParaRPr lang="en-US" dirty="0"/>
          </a:p>
        </p:txBody>
      </p:sp>
      <p:pic>
        <p:nvPicPr>
          <p:cNvPr id="8" name="Picture 7" descr="cvety36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691" y="2026333"/>
            <a:ext cx="1510412" cy="17018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70203598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Custom 4">
      <a:dk1>
        <a:srgbClr val="8D1614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A20D0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239</TotalTime>
  <Words>327</Words>
  <Application>Microsoft Office PowerPoint</Application>
  <PresentationFormat>Экран (4:3)</PresentationFormat>
  <Paragraphs>55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Black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n/a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БУКВА «З»</dc:title>
  <dc:creator>Zlata Tikhanski</dc:creator>
  <cp:lastModifiedBy>Наталья</cp:lastModifiedBy>
  <cp:revision>18</cp:revision>
  <dcterms:created xsi:type="dcterms:W3CDTF">2013-10-17T05:43:55Z</dcterms:created>
  <dcterms:modified xsi:type="dcterms:W3CDTF">2013-11-11T08:18:19Z</dcterms:modified>
</cp:coreProperties>
</file>