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60" r:id="rId6"/>
    <p:sldId id="257" r:id="rId7"/>
    <p:sldId id="258" r:id="rId8"/>
    <p:sldId id="259" r:id="rId9"/>
    <p:sldId id="268" r:id="rId10"/>
    <p:sldId id="269" r:id="rId11"/>
    <p:sldId id="270" r:id="rId12"/>
    <p:sldId id="271" r:id="rId13"/>
    <p:sldId id="272" r:id="rId14"/>
    <p:sldId id="264" r:id="rId15"/>
    <p:sldId id="266" r:id="rId16"/>
    <p:sldId id="265" r:id="rId17"/>
    <p:sldId id="263" r:id="rId18"/>
    <p:sldId id="262" r:id="rId19"/>
    <p:sldId id="261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E82494-61A6-4ADE-A76B-FF166AC10547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9DEE05-F0ED-4DFA-B27D-FCE5EF4A79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 здоровьем в детский сад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 опыта работы воспитателя Никоновой Л.В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МБДОУ № 14 </a:t>
            </a:r>
          </a:p>
          <a:p>
            <a:r>
              <a:rPr lang="ru-RU" dirty="0" smtClean="0"/>
              <a:t>Лакинск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25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0" y="685800"/>
            <a:ext cx="5829300" cy="3886200"/>
          </a:xfrm>
        </p:spPr>
      </p:pic>
    </p:spTree>
    <p:extLst>
      <p:ext uri="{BB962C8B-B14F-4D97-AF65-F5344CB8AC3E}">
        <p14:creationId xmlns:p14="http://schemas.microsoft.com/office/powerpoint/2010/main" val="371171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484784"/>
            <a:ext cx="6034617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Дыхательная гимнастика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140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Солнечные ванны , прогулки на свежем воздухе и экскурсии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85"/>
          <a:stretch/>
        </p:blipFill>
        <p:spPr>
          <a:xfrm>
            <a:off x="2267744" y="1412776"/>
            <a:ext cx="4446864" cy="4683729"/>
          </a:xfrm>
        </p:spPr>
      </p:pic>
    </p:spTree>
    <p:extLst>
      <p:ext uri="{BB962C8B-B14F-4D97-AF65-F5344CB8AC3E}">
        <p14:creationId xmlns:p14="http://schemas.microsoft.com/office/powerpoint/2010/main" val="410656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484784"/>
            <a:ext cx="6034617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Здоровая пища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472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196752"/>
            <a:ext cx="6034617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Изучаем </a:t>
            </a:r>
            <a:r>
              <a:rPr lang="ru-RU" dirty="0" err="1" smtClean="0"/>
              <a:t>валеологию</a:t>
            </a:r>
            <a:r>
              <a:rPr lang="ru-RU" dirty="0" smtClean="0"/>
              <a:t> играя : лото и викторина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921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517" y="1916832"/>
            <a:ext cx="436162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Рыцарский турнир</a:t>
            </a:r>
          </a:p>
        </p:txBody>
      </p:sp>
      <p:pic>
        <p:nvPicPr>
          <p:cNvPr id="1027" name="Picture 3" descr="C:\Documents and Settings\Admin\Рабочий стол\IMG_629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323528" y="404664"/>
            <a:ext cx="3438659" cy="442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99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2014_02_28\IMG_6348_c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46"/>
          <a:stretch/>
        </p:blipFill>
        <p:spPr bwMode="auto">
          <a:xfrm>
            <a:off x="5292080" y="193640"/>
            <a:ext cx="3457755" cy="65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Масленичные забавы</a:t>
            </a:r>
            <a:endParaRPr lang="ru-RU" sz="3600" dirty="0"/>
          </a:p>
        </p:txBody>
      </p:sp>
      <p:pic>
        <p:nvPicPr>
          <p:cNvPr id="1026" name="Picture 2" descr="C:\Documents and Settings\Admin\Рабочий стол\2014_02_28\IMG_63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85" y="1700808"/>
            <a:ext cx="491499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77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Определение Всемирной Организации Здравоохранения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124744"/>
            <a:ext cx="7543800" cy="3886200"/>
          </a:xfrm>
        </p:spPr>
        <p:txBody>
          <a:bodyPr/>
          <a:lstStyle/>
          <a:p>
            <a:r>
              <a:rPr lang="ru-RU" dirty="0" smtClean="0"/>
              <a:t>Здоровье-это </a:t>
            </a:r>
            <a:r>
              <a:rPr lang="ru-RU" dirty="0" smtClean="0"/>
              <a:t>состояние полного физического, душевного и социального благополучия, а не только отсутствие болезней и физических дефектов.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Физическое здоровье-это  текущее состояние функциональных возможностей органов и систем организма.</a:t>
            </a:r>
          </a:p>
          <a:p>
            <a:pPr marL="0" indent="0">
              <a:buNone/>
            </a:pPr>
            <a:r>
              <a:rPr lang="ru-RU" dirty="0" smtClean="0"/>
              <a:t>Психическое здоровье-состояние психической сферы человека, характеризующееся общим душевным комфортом и, </a:t>
            </a:r>
            <a:r>
              <a:rPr lang="ru-RU" dirty="0"/>
              <a:t>о</a:t>
            </a:r>
            <a:r>
              <a:rPr lang="ru-RU" dirty="0" smtClean="0"/>
              <a:t>беспечивающее адекватную регуляцию поведения и обусловленное потребностями биологического и социального характера.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302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Социальное здоровье понимается как система ценностей, установок и   мотивов поведения в социальной среде.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3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по В.П. Казначееву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Здоровье- это процесс сохранения и развития биологических, психических, физиологических функций, оптимальной трудоспособности и социальной активности человека при максимальной продолжительности его активной жизни.</a:t>
            </a:r>
          </a:p>
          <a:p>
            <a:r>
              <a:rPr lang="ru-RU" dirty="0" smtClean="0"/>
              <a:t>Цель здоровья: обеспечение максимальной  продолжительности активной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12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96752"/>
            <a:ext cx="6788944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гимнастика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0" y="685800"/>
            <a:ext cx="5829300" cy="3886200"/>
          </a:xfrm>
        </p:spPr>
      </p:pic>
    </p:spTree>
    <p:extLst>
      <p:ext uri="{BB962C8B-B14F-4D97-AF65-F5344CB8AC3E}">
        <p14:creationId xmlns:p14="http://schemas.microsoft.com/office/powerpoint/2010/main" val="119638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Занятия физкультурой в зале и на улице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0" y="685800"/>
            <a:ext cx="5829300" cy="3886200"/>
          </a:xfrm>
        </p:spPr>
      </p:pic>
    </p:spTree>
    <p:extLst>
      <p:ext uri="{BB962C8B-B14F-4D97-AF65-F5344CB8AC3E}">
        <p14:creationId xmlns:p14="http://schemas.microsoft.com/office/powerpoint/2010/main" val="33429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0" y="685800"/>
            <a:ext cx="5829300" cy="3886200"/>
          </a:xfrm>
        </p:spPr>
      </p:pic>
    </p:spTree>
    <p:extLst>
      <p:ext uri="{BB962C8B-B14F-4D97-AF65-F5344CB8AC3E}">
        <p14:creationId xmlns:p14="http://schemas.microsoft.com/office/powerpoint/2010/main" val="15800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164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Georgia</vt:lpstr>
      <vt:lpstr>Impact</vt:lpstr>
      <vt:lpstr>Times New Roman</vt:lpstr>
      <vt:lpstr>Trebuchet MS</vt:lpstr>
      <vt:lpstr>Verdana</vt:lpstr>
      <vt:lpstr>Wingdings 2</vt:lpstr>
      <vt:lpstr>Аспект</vt:lpstr>
      <vt:lpstr>NewsPrint</vt:lpstr>
      <vt:lpstr>Воздушный поток</vt:lpstr>
      <vt:lpstr>1_Воздушный поток</vt:lpstr>
      <vt:lpstr>За здоровьем в детский сад</vt:lpstr>
      <vt:lpstr>Определение Всемирной Организации Здравоохранения  </vt:lpstr>
      <vt:lpstr>Презентация PowerPoint</vt:lpstr>
      <vt:lpstr>Презентация PowerPoint</vt:lpstr>
      <vt:lpstr>Определение по В.П. Казначееву</vt:lpstr>
      <vt:lpstr>Утренняя гимнастика</vt:lpstr>
      <vt:lpstr>Презентация PowerPoint</vt:lpstr>
      <vt:lpstr>Занятия физкультурой в зале и на улице</vt:lpstr>
      <vt:lpstr>Презентация PowerPoint</vt:lpstr>
      <vt:lpstr>Пальчиковая гимнастика</vt:lpstr>
      <vt:lpstr>Дыхательная гимнастика</vt:lpstr>
      <vt:lpstr>Солнечные ванны , прогулки на свежем воздухе и экскурсии</vt:lpstr>
      <vt:lpstr>Здоровая пища</vt:lpstr>
      <vt:lpstr>Изучаем валеологию играя : лото и викторина</vt:lpstr>
      <vt:lpstr>Рыцарский турнир</vt:lpstr>
      <vt:lpstr>Масленичные забавы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</dc:title>
  <dc:creator>Admin</dc:creator>
  <cp:lastModifiedBy>DNS</cp:lastModifiedBy>
  <cp:revision>14</cp:revision>
  <dcterms:created xsi:type="dcterms:W3CDTF">2014-03-18T03:20:58Z</dcterms:created>
  <dcterms:modified xsi:type="dcterms:W3CDTF">2014-07-06T09:07:34Z</dcterms:modified>
</cp:coreProperties>
</file>