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58" r:id="rId4"/>
    <p:sldId id="259" r:id="rId5"/>
    <p:sldId id="265" r:id="rId6"/>
    <p:sldId id="261" r:id="rId7"/>
    <p:sldId id="262" r:id="rId8"/>
    <p:sldId id="263" r:id="rId9"/>
    <p:sldId id="269" r:id="rId10"/>
    <p:sldId id="271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003300"/>
    <a:srgbClr val="C9E7A7"/>
    <a:srgbClr val="C0E399"/>
    <a:srgbClr val="CC99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214822069716308"/>
          <c:y val="2.4414050072663171E-3"/>
          <c:w val="0.6061767879426796"/>
          <c:h val="0.8844280736760937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6"/>
            <c:spPr>
              <a:solidFill>
                <a:srgbClr val="FF0066"/>
              </a:solidFill>
            </c:spPr>
          </c:dPt>
          <c:dPt>
            <c:idx val="1"/>
            <c:bubble3D val="0"/>
            <c:spPr>
              <a:solidFill>
                <a:srgbClr val="CC66FF"/>
              </a:solidFill>
            </c:spPr>
          </c:dPt>
          <c:dLbls>
            <c:dLbl>
              <c:idx val="0"/>
              <c:layout>
                <c:manualLayout>
                  <c:x val="1.6347351616408799E-2"/>
                  <c:y val="1.21211272839258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Лист1!$C$4:$C$5</c:f>
              <c:strCache>
                <c:ptCount val="2"/>
                <c:pt idx="0">
                  <c:v>педагоги экспериметальных групп</c:v>
                </c:pt>
                <c:pt idx="1">
                  <c:v>педагоги контрольных групп</c:v>
                </c:pt>
              </c:strCache>
            </c:strRef>
          </c:cat>
          <c:val>
            <c:numRef>
              <c:f>Лист1!$D$4:$D$5</c:f>
              <c:numCache>
                <c:formatCode>0%</c:formatCode>
                <c:ptCount val="2"/>
                <c:pt idx="0">
                  <c:v>0.59000000000000064</c:v>
                </c:pt>
                <c:pt idx="1">
                  <c:v>0.41000000000000031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/>
      <c:overlay val="0"/>
      <c:txPr>
        <a:bodyPr/>
        <a:lstStyle/>
        <a:p>
          <a:pPr>
            <a:defRPr sz="1800" b="1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82E-2"/>
          <c:y val="5.0925925925925923E-2"/>
          <c:w val="0.691360892388453"/>
          <c:h val="0.94907407407407662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33CC33"/>
              </a:solidFill>
            </c:spPr>
          </c:dPt>
          <c:dLbls>
            <c:dLbl>
              <c:idx val="2"/>
              <c:layout>
                <c:manualLayout>
                  <c:x val="-1.5628706241545345E-2"/>
                  <c:y val="2.41054299379000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Лист1!$C$10:$C$13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Вторая категория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Лист1!$D$10:$D$13</c:f>
              <c:numCache>
                <c:formatCode>0%</c:formatCode>
                <c:ptCount val="4"/>
                <c:pt idx="0">
                  <c:v>0.17</c:v>
                </c:pt>
                <c:pt idx="1">
                  <c:v>0.62000000000000133</c:v>
                </c:pt>
                <c:pt idx="2">
                  <c:v>6.0000000000000032E-2</c:v>
                </c:pt>
                <c:pt idx="3">
                  <c:v>0.15000000000000024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723746311640764"/>
          <c:y val="0.38945501324137838"/>
          <c:w val="0.33276253688359292"/>
          <c:h val="0.50999426309748164"/>
        </c:manualLayout>
      </c:layout>
      <c:overlay val="0"/>
      <c:txPr>
        <a:bodyPr/>
        <a:lstStyle/>
        <a:p>
          <a:pPr>
            <a:defRPr sz="1800" b="1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B472C2-11C1-4AC0-8C4A-F46E6E359A8B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22CAF9-36D9-4C99-BA19-36ECD8F26DF0}">
      <dgm:prSet phldrT="[Текст]" custT="1"/>
      <dgm:spPr>
        <a:scene3d>
          <a:camera prst="orthographicFront"/>
          <a:lightRig rig="flat" dir="t"/>
        </a:scene3d>
        <a:sp3d>
          <a:bevelT w="114300" prst="hardEdge"/>
        </a:sp3d>
      </dgm:spPr>
      <dgm:t>
        <a:bodyPr/>
        <a:lstStyle/>
        <a:p>
          <a:pPr algn="ctr"/>
          <a:r>
            <a:rPr lang="ru-RU" sz="1600" b="1" dirty="0" smtClean="0"/>
            <a:t/>
          </a:r>
          <a:br>
            <a:rPr lang="ru-RU" sz="1600" b="1" dirty="0" smtClean="0"/>
          </a:br>
          <a:r>
            <a:rPr lang="ru-RU" sz="1600" b="1" dirty="0" smtClean="0"/>
            <a:t>Создание условий, способствующих позитивной социализации дошкольников через внедрение новой технологии в воспитательно-образовательное пространство ДОУ.</a:t>
          </a:r>
          <a:r>
            <a:rPr lang="ru-RU" sz="1600" dirty="0" smtClean="0"/>
            <a:t/>
          </a:r>
          <a:br>
            <a:rPr lang="ru-RU" sz="1600" dirty="0" smtClean="0"/>
          </a:br>
          <a:endParaRPr lang="ru-RU" sz="1600" dirty="0"/>
        </a:p>
      </dgm:t>
    </dgm:pt>
    <dgm:pt modelId="{D5DB187D-CA99-44B2-9FD9-C30FDBFB511B}" type="parTrans" cxnId="{2860EE0D-7C91-4FAA-AB7C-110A20BF8C9E}">
      <dgm:prSet/>
      <dgm:spPr/>
      <dgm:t>
        <a:bodyPr/>
        <a:lstStyle/>
        <a:p>
          <a:endParaRPr lang="ru-RU" sz="1600"/>
        </a:p>
      </dgm:t>
    </dgm:pt>
    <dgm:pt modelId="{CE3EBA6A-9931-45A4-B1F3-F8B8C8B07AFA}" type="sibTrans" cxnId="{2860EE0D-7C91-4FAA-AB7C-110A20BF8C9E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hardEdge"/>
        </a:sp3d>
      </dgm:spPr>
      <dgm:t>
        <a:bodyPr/>
        <a:lstStyle/>
        <a:p>
          <a:endParaRPr lang="ru-RU" sz="1600"/>
        </a:p>
      </dgm:t>
    </dgm:pt>
    <dgm:pt modelId="{BA09EA3F-72C0-4451-B05D-CCD715EDA9FC}">
      <dgm:prSet phldrT="[Текст]" custT="1"/>
      <dgm:spPr>
        <a:solidFill>
          <a:srgbClr val="C9E7A7"/>
        </a:solidFill>
        <a:scene3d>
          <a:camera prst="orthographicFront"/>
          <a:lightRig rig="flat" dir="t"/>
        </a:scene3d>
        <a:sp3d>
          <a:bevelT w="114300" prst="hardEdge"/>
        </a:sp3d>
      </dgm:spPr>
      <dgm:t>
        <a:bodyPr/>
        <a:lstStyle/>
        <a:p>
          <a:endParaRPr lang="ru-RU" sz="1400" b="1" dirty="0" smtClean="0"/>
        </a:p>
        <a:p>
          <a:r>
            <a:rPr lang="ru-RU" sz="1400" b="1" dirty="0" smtClean="0"/>
            <a:t>1. Создать модель целостной воспитательной среды для полноценного социально – эмоционального развития ребенка  и апробировать ее в  педагогическом процессе с детьми-дошкольниками.</a:t>
          </a:r>
          <a:br>
            <a:rPr lang="ru-RU" sz="1400" b="1" dirty="0" smtClean="0"/>
          </a:br>
          <a:r>
            <a:rPr lang="ru-RU" sz="1400" b="1" dirty="0" smtClean="0"/>
            <a:t>2. Разработать и  систематизировать методы, средства, формы организации  работы  с детьми, обеспечивающие социально- личностное развитие.</a:t>
          </a:r>
          <a:br>
            <a:rPr lang="ru-RU" sz="1400" b="1" dirty="0" smtClean="0"/>
          </a:br>
          <a:r>
            <a:rPr lang="ru-RU" sz="1400" b="1" dirty="0" smtClean="0"/>
            <a:t>3. Повысить педагогическую компетенцию педагогов, родителей в вопросах социально – личностного развития ребенка – дошкольника.</a:t>
          </a:r>
          <a:endParaRPr lang="ru-RU" sz="1400" b="1" dirty="0"/>
        </a:p>
      </dgm:t>
    </dgm:pt>
    <dgm:pt modelId="{F18A592A-AAB2-4532-B176-C2EBB9FB721C}" type="parTrans" cxnId="{48FF6E6C-48ED-4C47-8A1C-6817C7B044AA}">
      <dgm:prSet/>
      <dgm:spPr/>
      <dgm:t>
        <a:bodyPr/>
        <a:lstStyle/>
        <a:p>
          <a:endParaRPr lang="ru-RU" sz="1600"/>
        </a:p>
      </dgm:t>
    </dgm:pt>
    <dgm:pt modelId="{89690B01-2452-4689-8F4F-3C37BD2AA253}" type="sibTrans" cxnId="{48FF6E6C-48ED-4C47-8A1C-6817C7B044AA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hardEdge"/>
        </a:sp3d>
      </dgm:spPr>
      <dgm:t>
        <a:bodyPr/>
        <a:lstStyle/>
        <a:p>
          <a:endParaRPr lang="ru-RU" sz="1600"/>
        </a:p>
      </dgm:t>
    </dgm:pt>
    <dgm:pt modelId="{EDB5CE60-D3BE-487E-958A-C5546C0711EE}">
      <dgm:prSet phldrT="[Текст]" custT="1"/>
      <dgm:spPr>
        <a:scene3d>
          <a:camera prst="orthographicFront"/>
          <a:lightRig rig="flat" dir="t"/>
        </a:scene3d>
        <a:sp3d>
          <a:bevelT w="114300" prst="hardEdge"/>
        </a:sp3d>
      </dgm:spPr>
      <dgm:t>
        <a:bodyPr/>
        <a:lstStyle/>
        <a:p>
          <a:pPr algn="l" defTabSz="265113"/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      </a:t>
          </a:r>
          <a:r>
            <a:rPr lang="ru-RU" sz="1400" b="1" dirty="0" smtClean="0"/>
            <a:t>Создание модели </a:t>
          </a:r>
          <a:r>
            <a:rPr lang="ru-RU" sz="1400" b="1" dirty="0" err="1" smtClean="0"/>
            <a:t>воспитательно</a:t>
          </a:r>
          <a:r>
            <a:rPr lang="ru-RU" sz="1400" b="1" dirty="0" smtClean="0"/>
            <a:t>-                                         образовательного процесса ДОУ по формированию социально-личностного развития ребенка.</a:t>
          </a:r>
          <a:r>
            <a:rPr lang="ru-RU" sz="1600" b="1" dirty="0" smtClean="0"/>
            <a:t/>
          </a:r>
          <a:br>
            <a:rPr lang="ru-RU" sz="1600" b="1" dirty="0" smtClean="0"/>
          </a:br>
          <a:endParaRPr lang="ru-RU" sz="1600" b="1" dirty="0"/>
        </a:p>
      </dgm:t>
    </dgm:pt>
    <dgm:pt modelId="{21402597-AEB3-4BB5-A040-19C3A46B8FF1}" type="parTrans" cxnId="{B7B59B27-DFCC-4699-B0ED-9F44D53D1862}">
      <dgm:prSet/>
      <dgm:spPr/>
      <dgm:t>
        <a:bodyPr/>
        <a:lstStyle/>
        <a:p>
          <a:endParaRPr lang="ru-RU" sz="1600"/>
        </a:p>
      </dgm:t>
    </dgm:pt>
    <dgm:pt modelId="{C6469BC3-0533-44E1-BDBB-4E4684C8A8C0}" type="sibTrans" cxnId="{B7B59B27-DFCC-4699-B0ED-9F44D53D1862}">
      <dgm:prSet/>
      <dgm:spPr/>
      <dgm:t>
        <a:bodyPr/>
        <a:lstStyle/>
        <a:p>
          <a:endParaRPr lang="ru-RU" sz="1600"/>
        </a:p>
      </dgm:t>
    </dgm:pt>
    <dgm:pt modelId="{7F3F029E-0A29-46CE-B062-3E3589986021}" type="pres">
      <dgm:prSet presAssocID="{0AB472C2-11C1-4AC0-8C4A-F46E6E359A8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2A9419-88BE-4960-BC75-215FB591713F}" type="pres">
      <dgm:prSet presAssocID="{0AB472C2-11C1-4AC0-8C4A-F46E6E359A8B}" presName="dummyMaxCanvas" presStyleCnt="0">
        <dgm:presLayoutVars/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endParaRPr lang="ru-RU"/>
        </a:p>
      </dgm:t>
    </dgm:pt>
    <dgm:pt modelId="{E43405AE-9AEA-48D5-B4EA-C3ACE36DC22F}" type="pres">
      <dgm:prSet presAssocID="{0AB472C2-11C1-4AC0-8C4A-F46E6E359A8B}" presName="ThreeNodes_1" presStyleLbl="node1" presStyleIdx="0" presStyleCnt="3" custScaleX="75993" custScaleY="76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886BE-8948-4427-BA9C-E8A512D5D087}" type="pres">
      <dgm:prSet presAssocID="{0AB472C2-11C1-4AC0-8C4A-F46E6E359A8B}" presName="ThreeNodes_2" presStyleLbl="node1" presStyleIdx="1" presStyleCnt="3" custScaleX="91296" custScaleY="141402" custLinFactNeighborX="-215" custLinFactNeighborY="11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7DA89-FAC1-475E-A03A-DB31364F2102}" type="pres">
      <dgm:prSet presAssocID="{0AB472C2-11C1-4AC0-8C4A-F46E6E359A8B}" presName="ThreeNodes_3" presStyleLbl="node1" presStyleIdx="2" presStyleCnt="3" custScaleX="76854" custScaleY="52887" custLinFactNeighborX="5213" custLinFactNeighborY="15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75509-7B9E-4E93-9D84-01593ACEAEEF}" type="pres">
      <dgm:prSet presAssocID="{0AB472C2-11C1-4AC0-8C4A-F46E6E359A8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DB7AC-4756-483D-948C-8486A934F5CA}" type="pres">
      <dgm:prSet presAssocID="{0AB472C2-11C1-4AC0-8C4A-F46E6E359A8B}" presName="ThreeConn_2-3" presStyleLbl="fgAccFollowNode1" presStyleIdx="1" presStyleCnt="2" custLinFactNeighborX="12911" custLinFactNeighborY="46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71B56-13C9-45CC-99C0-51B984A94245}" type="pres">
      <dgm:prSet presAssocID="{0AB472C2-11C1-4AC0-8C4A-F46E6E359A8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C8F53-6F2B-407C-BE75-E14ACB95DFCC}" type="pres">
      <dgm:prSet presAssocID="{0AB472C2-11C1-4AC0-8C4A-F46E6E359A8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DC429-E5B5-434F-8967-248F9F3C93FE}" type="pres">
      <dgm:prSet presAssocID="{0AB472C2-11C1-4AC0-8C4A-F46E6E359A8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4FFA0E-C047-4F0E-A7C6-A579BDAD4380}" type="presOf" srcId="{0AB472C2-11C1-4AC0-8C4A-F46E6E359A8B}" destId="{7F3F029E-0A29-46CE-B062-3E3589986021}" srcOrd="0" destOrd="0" presId="urn:microsoft.com/office/officeart/2005/8/layout/vProcess5"/>
    <dgm:cxn modelId="{DE5043DF-E954-416F-BC67-2A49F490D023}" type="presOf" srcId="{BA09EA3F-72C0-4451-B05D-CCD715EDA9FC}" destId="{371886BE-8948-4427-BA9C-E8A512D5D087}" srcOrd="0" destOrd="0" presId="urn:microsoft.com/office/officeart/2005/8/layout/vProcess5"/>
    <dgm:cxn modelId="{3EC40900-2442-4883-9FE2-FF050C59C777}" type="presOf" srcId="{EDB5CE60-D3BE-487E-958A-C5546C0711EE}" destId="{2F47DA89-FAC1-475E-A03A-DB31364F2102}" srcOrd="0" destOrd="0" presId="urn:microsoft.com/office/officeart/2005/8/layout/vProcess5"/>
    <dgm:cxn modelId="{A8B0E57C-5BAB-46E7-900C-DD1D60285347}" type="presOf" srcId="{7F22CAF9-36D9-4C99-BA19-36ECD8F26DF0}" destId="{E43405AE-9AEA-48D5-B4EA-C3ACE36DC22F}" srcOrd="0" destOrd="0" presId="urn:microsoft.com/office/officeart/2005/8/layout/vProcess5"/>
    <dgm:cxn modelId="{AC91F2B2-1C50-45A4-AEDC-E590E24D7AC9}" type="presOf" srcId="{89690B01-2452-4689-8F4F-3C37BD2AA253}" destId="{123DB7AC-4756-483D-948C-8486A934F5CA}" srcOrd="0" destOrd="0" presId="urn:microsoft.com/office/officeart/2005/8/layout/vProcess5"/>
    <dgm:cxn modelId="{99DD550E-E97C-4C93-AC75-8B76A3750E0F}" type="presOf" srcId="{BA09EA3F-72C0-4451-B05D-CCD715EDA9FC}" destId="{966C8F53-6F2B-407C-BE75-E14ACB95DFCC}" srcOrd="1" destOrd="0" presId="urn:microsoft.com/office/officeart/2005/8/layout/vProcess5"/>
    <dgm:cxn modelId="{B7B59B27-DFCC-4699-B0ED-9F44D53D1862}" srcId="{0AB472C2-11C1-4AC0-8C4A-F46E6E359A8B}" destId="{EDB5CE60-D3BE-487E-958A-C5546C0711EE}" srcOrd="2" destOrd="0" parTransId="{21402597-AEB3-4BB5-A040-19C3A46B8FF1}" sibTransId="{C6469BC3-0533-44E1-BDBB-4E4684C8A8C0}"/>
    <dgm:cxn modelId="{769B8A3F-5414-42CE-91D3-55584477711B}" type="presOf" srcId="{CE3EBA6A-9931-45A4-B1F3-F8B8C8B07AFA}" destId="{8B975509-7B9E-4E93-9D84-01593ACEAEEF}" srcOrd="0" destOrd="0" presId="urn:microsoft.com/office/officeart/2005/8/layout/vProcess5"/>
    <dgm:cxn modelId="{48FF6E6C-48ED-4C47-8A1C-6817C7B044AA}" srcId="{0AB472C2-11C1-4AC0-8C4A-F46E6E359A8B}" destId="{BA09EA3F-72C0-4451-B05D-CCD715EDA9FC}" srcOrd="1" destOrd="0" parTransId="{F18A592A-AAB2-4532-B176-C2EBB9FB721C}" sibTransId="{89690B01-2452-4689-8F4F-3C37BD2AA253}"/>
    <dgm:cxn modelId="{2860EE0D-7C91-4FAA-AB7C-110A20BF8C9E}" srcId="{0AB472C2-11C1-4AC0-8C4A-F46E6E359A8B}" destId="{7F22CAF9-36D9-4C99-BA19-36ECD8F26DF0}" srcOrd="0" destOrd="0" parTransId="{D5DB187D-CA99-44B2-9FD9-C30FDBFB511B}" sibTransId="{CE3EBA6A-9931-45A4-B1F3-F8B8C8B07AFA}"/>
    <dgm:cxn modelId="{4CC3D1EE-FE47-4FCF-BDFE-F57F0C0D00D0}" type="presOf" srcId="{EDB5CE60-D3BE-487E-958A-C5546C0711EE}" destId="{E12DC429-E5B5-434F-8967-248F9F3C93FE}" srcOrd="1" destOrd="0" presId="urn:microsoft.com/office/officeart/2005/8/layout/vProcess5"/>
    <dgm:cxn modelId="{966FB4D0-8193-48EC-BAAC-514D37C88C43}" type="presOf" srcId="{7F22CAF9-36D9-4C99-BA19-36ECD8F26DF0}" destId="{A4F71B56-13C9-45CC-99C0-51B984A94245}" srcOrd="1" destOrd="0" presId="urn:microsoft.com/office/officeart/2005/8/layout/vProcess5"/>
    <dgm:cxn modelId="{09975B07-6539-497B-90BE-B6EE4FC30312}" type="presParOf" srcId="{7F3F029E-0A29-46CE-B062-3E3589986021}" destId="{DC2A9419-88BE-4960-BC75-215FB591713F}" srcOrd="0" destOrd="0" presId="urn:microsoft.com/office/officeart/2005/8/layout/vProcess5"/>
    <dgm:cxn modelId="{44C1F65E-4FDF-4569-B2BD-173F8749E174}" type="presParOf" srcId="{7F3F029E-0A29-46CE-B062-3E3589986021}" destId="{E43405AE-9AEA-48D5-B4EA-C3ACE36DC22F}" srcOrd="1" destOrd="0" presId="urn:microsoft.com/office/officeart/2005/8/layout/vProcess5"/>
    <dgm:cxn modelId="{82203FE1-96C1-46DA-9C1F-1A0618623487}" type="presParOf" srcId="{7F3F029E-0A29-46CE-B062-3E3589986021}" destId="{371886BE-8948-4427-BA9C-E8A512D5D087}" srcOrd="2" destOrd="0" presId="urn:microsoft.com/office/officeart/2005/8/layout/vProcess5"/>
    <dgm:cxn modelId="{472814A3-8695-4AB5-BA98-985F23FD1E56}" type="presParOf" srcId="{7F3F029E-0A29-46CE-B062-3E3589986021}" destId="{2F47DA89-FAC1-475E-A03A-DB31364F2102}" srcOrd="3" destOrd="0" presId="urn:microsoft.com/office/officeart/2005/8/layout/vProcess5"/>
    <dgm:cxn modelId="{B9E95FFA-E23C-4962-A5E4-E912CE922170}" type="presParOf" srcId="{7F3F029E-0A29-46CE-B062-3E3589986021}" destId="{8B975509-7B9E-4E93-9D84-01593ACEAEEF}" srcOrd="4" destOrd="0" presId="urn:microsoft.com/office/officeart/2005/8/layout/vProcess5"/>
    <dgm:cxn modelId="{52BF43CA-0F3E-4DD1-AE63-6B7389082AAB}" type="presParOf" srcId="{7F3F029E-0A29-46CE-B062-3E3589986021}" destId="{123DB7AC-4756-483D-948C-8486A934F5CA}" srcOrd="5" destOrd="0" presId="urn:microsoft.com/office/officeart/2005/8/layout/vProcess5"/>
    <dgm:cxn modelId="{D49E403C-7F04-4774-ABD9-B3740E236626}" type="presParOf" srcId="{7F3F029E-0A29-46CE-B062-3E3589986021}" destId="{A4F71B56-13C9-45CC-99C0-51B984A94245}" srcOrd="6" destOrd="0" presId="urn:microsoft.com/office/officeart/2005/8/layout/vProcess5"/>
    <dgm:cxn modelId="{1C40E8CE-5C65-4F71-A2AE-37289660FB77}" type="presParOf" srcId="{7F3F029E-0A29-46CE-B062-3E3589986021}" destId="{966C8F53-6F2B-407C-BE75-E14ACB95DFCC}" srcOrd="7" destOrd="0" presId="urn:microsoft.com/office/officeart/2005/8/layout/vProcess5"/>
    <dgm:cxn modelId="{9D76E28D-0B9C-4BA2-A4EB-5831C2AF4D1A}" type="presParOf" srcId="{7F3F029E-0A29-46CE-B062-3E3589986021}" destId="{E12DC429-E5B5-434F-8967-248F9F3C93F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80E1F9-A66A-47D3-986C-0547BA6C8B9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60F363-6C55-4D18-A894-F7C7F7003735}">
      <dgm:prSet phldrT="[Текст]"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 vert="horz"/>
        <a:lstStyle/>
        <a:p>
          <a:pPr algn="ctr"/>
          <a:r>
            <a:rPr lang="ru-RU" sz="1600" b="1" dirty="0" smtClean="0"/>
            <a:t>педагогические  советы</a:t>
          </a:r>
          <a:endParaRPr lang="ru-RU" sz="1600" b="1" dirty="0"/>
        </a:p>
      </dgm:t>
    </dgm:pt>
    <dgm:pt modelId="{F745C5B5-256C-4C4F-9BA9-B0BC3A24E7FC}" type="parTrans" cxnId="{22C82958-CB69-4923-96A6-FB8A0735FA60}">
      <dgm:prSet/>
      <dgm:spPr/>
      <dgm:t>
        <a:bodyPr/>
        <a:lstStyle/>
        <a:p>
          <a:endParaRPr lang="ru-RU"/>
        </a:p>
      </dgm:t>
    </dgm:pt>
    <dgm:pt modelId="{144ECAA8-3FD1-4881-8ACF-B01FA227A65E}" type="sibTrans" cxnId="{22C82958-CB69-4923-96A6-FB8A0735FA60}">
      <dgm:prSet/>
      <dgm:spPr/>
      <dgm:t>
        <a:bodyPr/>
        <a:lstStyle/>
        <a:p>
          <a:endParaRPr lang="ru-RU"/>
        </a:p>
      </dgm:t>
    </dgm:pt>
    <dgm:pt modelId="{D918ABD1-3AC4-43C8-96B0-B6B12B034DBA}">
      <dgm:prSet phldrT="[Текст]"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ru-RU" sz="1600" b="1" dirty="0" smtClean="0"/>
            <a:t>открытые просмотры образовательной деятельности</a:t>
          </a:r>
          <a:endParaRPr lang="ru-RU" sz="1600" b="1" dirty="0"/>
        </a:p>
      </dgm:t>
    </dgm:pt>
    <dgm:pt modelId="{5BEE5C0E-5EEE-4499-9913-2A77E0BDCC87}" type="parTrans" cxnId="{07E4B6BB-186F-4A1C-AA6E-B832A8C7F084}">
      <dgm:prSet/>
      <dgm:spPr/>
      <dgm:t>
        <a:bodyPr/>
        <a:lstStyle/>
        <a:p>
          <a:endParaRPr lang="ru-RU"/>
        </a:p>
      </dgm:t>
    </dgm:pt>
    <dgm:pt modelId="{71065F77-0AA7-4723-9EAB-EC78830210B2}" type="sibTrans" cxnId="{07E4B6BB-186F-4A1C-AA6E-B832A8C7F084}">
      <dgm:prSet/>
      <dgm:spPr/>
      <dgm:t>
        <a:bodyPr/>
        <a:lstStyle/>
        <a:p>
          <a:endParaRPr lang="ru-RU"/>
        </a:p>
      </dgm:t>
    </dgm:pt>
    <dgm:pt modelId="{A4A25101-B74F-458D-B15E-8CDDB7473353}" type="pres">
      <dgm:prSet presAssocID="{DE80E1F9-A66A-47D3-986C-0547BA6C8B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E4E5FA-70CE-4899-A978-A00114EAD9CB}" type="pres">
      <dgm:prSet presAssocID="{2A60F363-6C55-4D18-A894-F7C7F7003735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45B26EAD-F4AA-4B86-B446-8FAFBEC079BF}" type="pres">
      <dgm:prSet presAssocID="{2A60F363-6C55-4D18-A894-F7C7F700373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86D2CA6-2E9E-4604-B5F7-35F9A25961E3}" type="pres">
      <dgm:prSet presAssocID="{2A60F363-6C55-4D18-A894-F7C7F7003735}" presName="parentText" presStyleLbl="node1" presStyleIdx="0" presStyleCnt="2" custScaleX="142857" custScaleY="53888" custLinFactNeighborX="55594" custLinFactNeighborY="120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2F1AD-FBCC-4AE7-81D2-B8CCAC78E1F3}" type="pres">
      <dgm:prSet presAssocID="{2A60F363-6C55-4D18-A894-F7C7F7003735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1B9690B-E556-4123-BC96-21F92A0A09D6}" type="pres">
      <dgm:prSet presAssocID="{2A60F363-6C55-4D18-A894-F7C7F7003735}" presName="childText" presStyleLbl="conFgAcc1" presStyleIdx="0" presStyleCnt="2">
        <dgm:presLayoutVars>
          <dgm:bulletEnabled val="1"/>
        </dgm:presLayoutVars>
      </dgm:prSet>
      <dgm:spPr>
        <a:ln>
          <a:solidFill>
            <a:srgbClr val="92D05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  <dgm:pt modelId="{90ADC0DF-C3A0-4031-8066-B84B8038D800}" type="pres">
      <dgm:prSet presAssocID="{144ECAA8-3FD1-4881-8ACF-B01FA227A65E}" presName="spaceBetweenRectangles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382C971-30DE-426F-B1CE-C4D609C44889}" type="pres">
      <dgm:prSet presAssocID="{D918ABD1-3AC4-43C8-96B0-B6B12B034DBA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ABA346D-CCD2-46F3-ABF5-8C288FFD2B0C}" type="pres">
      <dgm:prSet presAssocID="{D918ABD1-3AC4-43C8-96B0-B6B12B034DB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4759051-4F97-478D-BF2C-2DDA4DE0C1B1}" type="pres">
      <dgm:prSet presAssocID="{D918ABD1-3AC4-43C8-96B0-B6B12B034DBA}" presName="parentText" presStyleLbl="node1" presStyleIdx="1" presStyleCnt="2" custScaleX="142997" custScaleY="1188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7C286-D9FB-4005-B884-BD354A540985}" type="pres">
      <dgm:prSet presAssocID="{D918ABD1-3AC4-43C8-96B0-B6B12B034DBA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AEE1191-4257-4DBF-B3FA-AFA098DCF219}" type="pres">
      <dgm:prSet presAssocID="{D918ABD1-3AC4-43C8-96B0-B6B12B034DBA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92D05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</dgm:ptLst>
  <dgm:cxnLst>
    <dgm:cxn modelId="{789811B9-487F-4343-965A-9B4D03DF33C0}" type="presOf" srcId="{D918ABD1-3AC4-43C8-96B0-B6B12B034DBA}" destId="{0ABA346D-CCD2-46F3-ABF5-8C288FFD2B0C}" srcOrd="0" destOrd="0" presId="urn:microsoft.com/office/officeart/2005/8/layout/list1"/>
    <dgm:cxn modelId="{22C82958-CB69-4923-96A6-FB8A0735FA60}" srcId="{DE80E1F9-A66A-47D3-986C-0547BA6C8B99}" destId="{2A60F363-6C55-4D18-A894-F7C7F7003735}" srcOrd="0" destOrd="0" parTransId="{F745C5B5-256C-4C4F-9BA9-B0BC3A24E7FC}" sibTransId="{144ECAA8-3FD1-4881-8ACF-B01FA227A65E}"/>
    <dgm:cxn modelId="{5E9EFA5E-FC94-4159-937C-D528F388B23C}" type="presOf" srcId="{DE80E1F9-A66A-47D3-986C-0547BA6C8B99}" destId="{A4A25101-B74F-458D-B15E-8CDDB7473353}" srcOrd="0" destOrd="0" presId="urn:microsoft.com/office/officeart/2005/8/layout/list1"/>
    <dgm:cxn modelId="{07E4B6BB-186F-4A1C-AA6E-B832A8C7F084}" srcId="{DE80E1F9-A66A-47D3-986C-0547BA6C8B99}" destId="{D918ABD1-3AC4-43C8-96B0-B6B12B034DBA}" srcOrd="1" destOrd="0" parTransId="{5BEE5C0E-5EEE-4499-9913-2A77E0BDCC87}" sibTransId="{71065F77-0AA7-4723-9EAB-EC78830210B2}"/>
    <dgm:cxn modelId="{9B708FA8-6BD1-47D5-BBB0-67D1C5E5669B}" type="presOf" srcId="{D918ABD1-3AC4-43C8-96B0-B6B12B034DBA}" destId="{C4759051-4F97-478D-BF2C-2DDA4DE0C1B1}" srcOrd="1" destOrd="0" presId="urn:microsoft.com/office/officeart/2005/8/layout/list1"/>
    <dgm:cxn modelId="{D147096F-9096-4085-B2C9-727A990FB37C}" type="presOf" srcId="{2A60F363-6C55-4D18-A894-F7C7F7003735}" destId="{286D2CA6-2E9E-4604-B5F7-35F9A25961E3}" srcOrd="1" destOrd="0" presId="urn:microsoft.com/office/officeart/2005/8/layout/list1"/>
    <dgm:cxn modelId="{A8C4D3F9-E22D-4FE0-8CFD-E0F84A49D976}" type="presOf" srcId="{2A60F363-6C55-4D18-A894-F7C7F7003735}" destId="{45B26EAD-F4AA-4B86-B446-8FAFBEC079BF}" srcOrd="0" destOrd="0" presId="urn:microsoft.com/office/officeart/2005/8/layout/list1"/>
    <dgm:cxn modelId="{816B4E81-18DC-4253-A3C1-46912C2069E3}" type="presParOf" srcId="{A4A25101-B74F-458D-B15E-8CDDB7473353}" destId="{ADE4E5FA-70CE-4899-A978-A00114EAD9CB}" srcOrd="0" destOrd="0" presId="urn:microsoft.com/office/officeart/2005/8/layout/list1"/>
    <dgm:cxn modelId="{DCBD8AB3-BCCA-4A0E-82C5-DBF1483BFF86}" type="presParOf" srcId="{ADE4E5FA-70CE-4899-A978-A00114EAD9CB}" destId="{45B26EAD-F4AA-4B86-B446-8FAFBEC079BF}" srcOrd="0" destOrd="0" presId="urn:microsoft.com/office/officeart/2005/8/layout/list1"/>
    <dgm:cxn modelId="{FFE91272-76C3-405D-BCE9-522D5FAF5500}" type="presParOf" srcId="{ADE4E5FA-70CE-4899-A978-A00114EAD9CB}" destId="{286D2CA6-2E9E-4604-B5F7-35F9A25961E3}" srcOrd="1" destOrd="0" presId="urn:microsoft.com/office/officeart/2005/8/layout/list1"/>
    <dgm:cxn modelId="{7910BAA5-28A5-4ED1-98AB-1F750C2A5345}" type="presParOf" srcId="{A4A25101-B74F-458D-B15E-8CDDB7473353}" destId="{03A2F1AD-FBCC-4AE7-81D2-B8CCAC78E1F3}" srcOrd="1" destOrd="0" presId="urn:microsoft.com/office/officeart/2005/8/layout/list1"/>
    <dgm:cxn modelId="{F54F1729-10E1-4F4E-8B9A-E5610165AB25}" type="presParOf" srcId="{A4A25101-B74F-458D-B15E-8CDDB7473353}" destId="{01B9690B-E556-4123-BC96-21F92A0A09D6}" srcOrd="2" destOrd="0" presId="urn:microsoft.com/office/officeart/2005/8/layout/list1"/>
    <dgm:cxn modelId="{F2F1A4D9-47CB-404A-8117-6B5468A5FDEF}" type="presParOf" srcId="{A4A25101-B74F-458D-B15E-8CDDB7473353}" destId="{90ADC0DF-C3A0-4031-8066-B84B8038D800}" srcOrd="3" destOrd="0" presId="urn:microsoft.com/office/officeart/2005/8/layout/list1"/>
    <dgm:cxn modelId="{9E4F7B62-A610-4BF9-8E95-F86F1FAE33D4}" type="presParOf" srcId="{A4A25101-B74F-458D-B15E-8CDDB7473353}" destId="{7382C971-30DE-426F-B1CE-C4D609C44889}" srcOrd="4" destOrd="0" presId="urn:microsoft.com/office/officeart/2005/8/layout/list1"/>
    <dgm:cxn modelId="{133E88B1-A17B-452D-979C-688BE1580EBB}" type="presParOf" srcId="{7382C971-30DE-426F-B1CE-C4D609C44889}" destId="{0ABA346D-CCD2-46F3-ABF5-8C288FFD2B0C}" srcOrd="0" destOrd="0" presId="urn:microsoft.com/office/officeart/2005/8/layout/list1"/>
    <dgm:cxn modelId="{0AAE26E7-8F2F-4F7B-A4CE-278F246606C7}" type="presParOf" srcId="{7382C971-30DE-426F-B1CE-C4D609C44889}" destId="{C4759051-4F97-478D-BF2C-2DDA4DE0C1B1}" srcOrd="1" destOrd="0" presId="urn:microsoft.com/office/officeart/2005/8/layout/list1"/>
    <dgm:cxn modelId="{195BD63F-D259-4545-9887-A1C372C3A184}" type="presParOf" srcId="{A4A25101-B74F-458D-B15E-8CDDB7473353}" destId="{2697C286-D9FB-4005-B884-BD354A540985}" srcOrd="5" destOrd="0" presId="urn:microsoft.com/office/officeart/2005/8/layout/list1"/>
    <dgm:cxn modelId="{6819635B-5901-42AF-8660-AC57BAD69013}" type="presParOf" srcId="{A4A25101-B74F-458D-B15E-8CDDB7473353}" destId="{7AEE1191-4257-4DBF-B3FA-AFA098DCF21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914FDC3-9126-450A-A792-E59B6FBACB1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D6DE09-1F4A-4ED6-BAE4-2A0EAB49928A}">
      <dgm:prSet custT="1"/>
      <dgm:spPr>
        <a:solidFill>
          <a:srgbClr val="FFFF99"/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 prst="hardEdge"/>
        </a:sp3d>
      </dgm:spPr>
      <dgm:t>
        <a:bodyPr/>
        <a:lstStyle/>
        <a:p>
          <a:pPr rtl="0">
            <a:lnSpc>
              <a:spcPct val="100000"/>
            </a:lnSpc>
          </a:pPr>
          <a:r>
            <a:rPr lang="ru-RU" sz="1600" dirty="0" smtClean="0">
              <a:latin typeface="Arial Narrow" pitchFamily="34" charset="0"/>
            </a:rPr>
            <a:t>- способный самостоятельно действовать;</a:t>
          </a:r>
        </a:p>
        <a:p>
          <a:pPr rtl="0">
            <a:lnSpc>
              <a:spcPct val="90000"/>
            </a:lnSpc>
          </a:pPr>
          <a:r>
            <a:rPr lang="ru-RU" sz="1600" dirty="0" smtClean="0">
              <a:latin typeface="Arial Narrow" pitchFamily="34" charset="0"/>
            </a:rPr>
            <a:t>- эмоционально отзывчивый; </a:t>
          </a:r>
        </a:p>
        <a:p>
          <a:pPr rtl="0">
            <a:lnSpc>
              <a:spcPct val="90000"/>
            </a:lnSpc>
          </a:pPr>
          <a:r>
            <a:rPr lang="ru-RU" sz="1600" dirty="0" smtClean="0">
              <a:latin typeface="Arial Narrow" pitchFamily="34" charset="0"/>
            </a:rPr>
            <a:t>- овладевший средствами общения и способами взаимодействия со взрослыми и сверстниками;</a:t>
          </a:r>
        </a:p>
        <a:p>
          <a:pPr rtl="0">
            <a:lnSpc>
              <a:spcPct val="90000"/>
            </a:lnSpc>
          </a:pPr>
          <a:r>
            <a:rPr lang="ru-RU" sz="1600" dirty="0" smtClean="0">
              <a:latin typeface="Arial Narrow" pitchFamily="34" charset="0"/>
            </a:rPr>
            <a:t>- способный изменять стиль общения со взрослым или сверстником в зависимости от ситуации.</a:t>
          </a:r>
          <a:endParaRPr lang="ru-RU" sz="1600" b="1" dirty="0">
            <a:latin typeface="Arial Narrow" pitchFamily="34" charset="0"/>
          </a:endParaRPr>
        </a:p>
      </dgm:t>
    </dgm:pt>
    <dgm:pt modelId="{6DD51E21-51A1-4446-B9F4-914AC403A43E}" type="parTrans" cxnId="{323ADE87-B6FB-4402-801B-8DDCE09DB048}">
      <dgm:prSet/>
      <dgm:spPr/>
      <dgm:t>
        <a:bodyPr/>
        <a:lstStyle/>
        <a:p>
          <a:endParaRPr lang="ru-RU"/>
        </a:p>
      </dgm:t>
    </dgm:pt>
    <dgm:pt modelId="{495E150B-0CF0-4E76-BFB8-063DB9D08102}" type="sibTrans" cxnId="{323ADE87-B6FB-4402-801B-8DDCE09DB048}">
      <dgm:prSet/>
      <dgm:spPr/>
      <dgm:t>
        <a:bodyPr/>
        <a:lstStyle/>
        <a:p>
          <a:endParaRPr lang="ru-RU"/>
        </a:p>
      </dgm:t>
    </dgm:pt>
    <dgm:pt modelId="{010C9158-B402-4751-8026-C9AE7D70673B}" type="pres">
      <dgm:prSet presAssocID="{B914FDC3-9126-450A-A792-E59B6FBACB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976323-B4C0-4E4E-B2E9-FED8DB5ECCFA}" type="pres">
      <dgm:prSet presAssocID="{19D6DE09-1F4A-4ED6-BAE4-2A0EAB49928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8E481-258C-46CF-99D8-D11C91CAA715}" type="presOf" srcId="{B914FDC3-9126-450A-A792-E59B6FBACB11}" destId="{010C9158-B402-4751-8026-C9AE7D70673B}" srcOrd="0" destOrd="0" presId="urn:microsoft.com/office/officeart/2005/8/layout/vList2"/>
    <dgm:cxn modelId="{5FFB25BF-23FB-44C9-8B64-B4BA0A8920B9}" type="presOf" srcId="{19D6DE09-1F4A-4ED6-BAE4-2A0EAB49928A}" destId="{97976323-B4C0-4E4E-B2E9-FED8DB5ECCFA}" srcOrd="0" destOrd="0" presId="urn:microsoft.com/office/officeart/2005/8/layout/vList2"/>
    <dgm:cxn modelId="{323ADE87-B6FB-4402-801B-8DDCE09DB048}" srcId="{B914FDC3-9126-450A-A792-E59B6FBACB11}" destId="{19D6DE09-1F4A-4ED6-BAE4-2A0EAB49928A}" srcOrd="0" destOrd="0" parTransId="{6DD51E21-51A1-4446-B9F4-914AC403A43E}" sibTransId="{495E150B-0CF0-4E76-BFB8-063DB9D08102}"/>
    <dgm:cxn modelId="{3541625C-C421-427A-808F-A388696550E5}" type="presParOf" srcId="{010C9158-B402-4751-8026-C9AE7D70673B}" destId="{97976323-B4C0-4E4E-B2E9-FED8DB5ECC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42677E9-E5CF-4A01-B40A-CAA709748A8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372594-637F-46D2-ABFF-D35843B2023F}">
      <dgm:prSet/>
      <dgm:spPr>
        <a:effectLst>
          <a:innerShdw blurRad="63500" dist="50800" dir="108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prstMaterial="dkEdge">
          <a:bevelT w="8200" h="38100" prst="hardEdge"/>
        </a:sp3d>
      </dgm:spPr>
      <dgm:t>
        <a:bodyPr/>
        <a:lstStyle/>
        <a:p>
          <a:pPr algn="l" rtl="0"/>
          <a:r>
            <a:rPr lang="ru-RU" b="0" dirty="0" smtClean="0">
              <a:solidFill>
                <a:srgbClr val="7030A0"/>
              </a:solidFill>
              <a:latin typeface="Arial Narrow" pitchFamily="34" charset="0"/>
            </a:rPr>
            <a:t>- способный управлять своим поведением и планировать свои действия;</a:t>
          </a:r>
        </a:p>
        <a:p>
          <a:pPr algn="l" rtl="0"/>
          <a:r>
            <a:rPr lang="ru-RU" b="0" dirty="0" smtClean="0">
              <a:solidFill>
                <a:srgbClr val="7030A0"/>
              </a:solidFill>
              <a:latin typeface="Arial Narrow" pitchFamily="34" charset="0"/>
            </a:rPr>
            <a:t>-  соблюдающий элементарные общепринятые нормы и правила поведения;</a:t>
          </a:r>
        </a:p>
        <a:p>
          <a:pPr algn="l" rtl="0"/>
          <a:r>
            <a:rPr lang="ru-RU" b="0" dirty="0" smtClean="0">
              <a:solidFill>
                <a:srgbClr val="7030A0"/>
              </a:solidFill>
              <a:latin typeface="Arial Narrow" pitchFamily="34" charset="0"/>
            </a:rPr>
            <a:t>-  соблюдающий правила поведения на улице, в общественных местах.</a:t>
          </a:r>
          <a:endParaRPr lang="ru-RU" b="0" dirty="0">
            <a:solidFill>
              <a:srgbClr val="7030A0"/>
            </a:solidFill>
            <a:latin typeface="Arial Narrow" pitchFamily="34" charset="0"/>
          </a:endParaRPr>
        </a:p>
      </dgm:t>
    </dgm:pt>
    <dgm:pt modelId="{FE1934CB-68BE-4DDB-B709-C0BE09184814}" type="parTrans" cxnId="{C9E73901-48B8-47DD-AB27-A6F0D1C4F752}">
      <dgm:prSet/>
      <dgm:spPr/>
      <dgm:t>
        <a:bodyPr/>
        <a:lstStyle/>
        <a:p>
          <a:endParaRPr lang="ru-RU"/>
        </a:p>
      </dgm:t>
    </dgm:pt>
    <dgm:pt modelId="{716B4FFE-85D4-415B-9BE0-B6B4C366EF9F}" type="sibTrans" cxnId="{C9E73901-48B8-47DD-AB27-A6F0D1C4F752}">
      <dgm:prSet/>
      <dgm:spPr/>
      <dgm:t>
        <a:bodyPr/>
        <a:lstStyle/>
        <a:p>
          <a:endParaRPr lang="ru-RU"/>
        </a:p>
      </dgm:t>
    </dgm:pt>
    <dgm:pt modelId="{BB978856-9B98-47DD-BA27-A8455A02D870}" type="pres">
      <dgm:prSet presAssocID="{A42677E9-E5CF-4A01-B40A-CAA709748A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996583-0FF9-440C-9798-BB9B72DEFA52}" type="pres">
      <dgm:prSet presAssocID="{FB372594-637F-46D2-ABFF-D35843B2023F}" presName="parentText" presStyleLbl="node1" presStyleIdx="0" presStyleCnt="1" custLinFactNeighborX="-7547" custLinFactNeighborY="-24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E73901-48B8-47DD-AB27-A6F0D1C4F752}" srcId="{A42677E9-E5CF-4A01-B40A-CAA709748A8F}" destId="{FB372594-637F-46D2-ABFF-D35843B2023F}" srcOrd="0" destOrd="0" parTransId="{FE1934CB-68BE-4DDB-B709-C0BE09184814}" sibTransId="{716B4FFE-85D4-415B-9BE0-B6B4C366EF9F}"/>
    <dgm:cxn modelId="{D50F65F5-2A49-4AAC-9358-1944FAE0939E}" type="presOf" srcId="{FB372594-637F-46D2-ABFF-D35843B2023F}" destId="{18996583-0FF9-440C-9798-BB9B72DEFA52}" srcOrd="0" destOrd="0" presId="urn:microsoft.com/office/officeart/2005/8/layout/vList2"/>
    <dgm:cxn modelId="{F69464E7-87E1-479C-820B-262CB3F63D50}" type="presOf" srcId="{A42677E9-E5CF-4A01-B40A-CAA709748A8F}" destId="{BB978856-9B98-47DD-BA27-A8455A02D870}" srcOrd="0" destOrd="0" presId="urn:microsoft.com/office/officeart/2005/8/layout/vList2"/>
    <dgm:cxn modelId="{47E568E6-A256-4FEE-AA0F-4B5EE26CFAF8}" type="presParOf" srcId="{BB978856-9B98-47DD-BA27-A8455A02D870}" destId="{18996583-0FF9-440C-9798-BB9B72DEFA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42677E9-E5CF-4A01-B40A-CAA709748A8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87ECB7-2312-4AF0-A0E2-3C1085A1EEF5}">
      <dgm:prSet custT="1"/>
      <dgm:spPr>
        <a:solidFill>
          <a:srgbClr val="C9E7A7"/>
        </a:solidFill>
      </dgm:spPr>
      <dgm:t>
        <a:bodyPr/>
        <a:lstStyle/>
        <a:p>
          <a:pPr algn="ctr"/>
          <a:r>
            <a:rPr kumimoji="0" lang="ru-RU" sz="1600" b="0" i="0" u="none" strike="noStrike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0070C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+mj-cs"/>
            </a:rPr>
            <a:t> </a:t>
          </a:r>
          <a:r>
            <a:rPr kumimoji="0" lang="ru-RU" sz="1600" b="0" i="0" u="none" strike="noStrike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0070C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rPr>
            <a:t>любознательный, активный, интересующийся новым, неизвестным в окружающем мире </a:t>
          </a:r>
          <a:endParaRPr lang="ru-RU" sz="1600" dirty="0">
            <a:solidFill>
              <a:srgbClr val="0070C0"/>
            </a:solidFill>
            <a:effectLst/>
            <a:latin typeface="Arial Narrow" pitchFamily="34" charset="0"/>
          </a:endParaRPr>
        </a:p>
      </dgm:t>
    </dgm:pt>
    <dgm:pt modelId="{225BAB44-F35B-43CB-9C54-05B19542E518}" type="parTrans" cxnId="{8E109943-78F7-4A77-88A1-DD6A1C196606}">
      <dgm:prSet/>
      <dgm:spPr/>
      <dgm:t>
        <a:bodyPr/>
        <a:lstStyle/>
        <a:p>
          <a:endParaRPr lang="ru-RU"/>
        </a:p>
      </dgm:t>
    </dgm:pt>
    <dgm:pt modelId="{966BD5CE-A488-491A-A00E-3F92278561F1}" type="sibTrans" cxnId="{8E109943-78F7-4A77-88A1-DD6A1C196606}">
      <dgm:prSet/>
      <dgm:spPr/>
      <dgm:t>
        <a:bodyPr/>
        <a:lstStyle/>
        <a:p>
          <a:endParaRPr lang="ru-RU"/>
        </a:p>
      </dgm:t>
    </dgm:pt>
    <dgm:pt modelId="{BB978856-9B98-47DD-BA27-A8455A02D870}" type="pres">
      <dgm:prSet presAssocID="{A42677E9-E5CF-4A01-B40A-CAA709748A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C7C510-5F9A-48CB-BF5B-E464DB9657AC}" type="pres">
      <dgm:prSet presAssocID="{8687ECB7-2312-4AF0-A0E2-3C1085A1EEF5}" presName="parentText" presStyleLbl="node1" presStyleIdx="0" presStyleCnt="1" custLinFactY="-61688" custLinFactNeighborX="10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D79C3A-E523-4A00-84B5-62972EE931D0}" type="presOf" srcId="{A42677E9-E5CF-4A01-B40A-CAA709748A8F}" destId="{BB978856-9B98-47DD-BA27-A8455A02D870}" srcOrd="0" destOrd="0" presId="urn:microsoft.com/office/officeart/2005/8/layout/vList2"/>
    <dgm:cxn modelId="{8E109943-78F7-4A77-88A1-DD6A1C196606}" srcId="{A42677E9-E5CF-4A01-B40A-CAA709748A8F}" destId="{8687ECB7-2312-4AF0-A0E2-3C1085A1EEF5}" srcOrd="0" destOrd="0" parTransId="{225BAB44-F35B-43CB-9C54-05B19542E518}" sibTransId="{966BD5CE-A488-491A-A00E-3F92278561F1}"/>
    <dgm:cxn modelId="{B70E131B-B379-47F9-97E3-29E9814E27C0}" type="presOf" srcId="{8687ECB7-2312-4AF0-A0E2-3C1085A1EEF5}" destId="{EAC7C510-5F9A-48CB-BF5B-E464DB9657AC}" srcOrd="0" destOrd="0" presId="urn:microsoft.com/office/officeart/2005/8/layout/vList2"/>
    <dgm:cxn modelId="{45F066D1-22E6-4261-9494-548E6712FC96}" type="presParOf" srcId="{BB978856-9B98-47DD-BA27-A8455A02D870}" destId="{EAC7C510-5F9A-48CB-BF5B-E464DB9657AC}" srcOrd="0" destOrd="0" presId="urn:microsoft.com/office/officeart/2005/8/layout/vList2"/>
  </dgm:cxnLst>
  <dgm:bg>
    <a:solidFill>
      <a:srgbClr val="C9E7A7"/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F41AB7-9B01-4CDA-B243-A4CAABFF262A}" type="doc">
      <dgm:prSet loTypeId="urn:microsoft.com/office/officeart/2005/8/layout/process2" loCatId="process" qsTypeId="urn:microsoft.com/office/officeart/2005/8/quickstyle/3d2" qsCatId="3D" csTypeId="urn:microsoft.com/office/officeart/2005/8/colors/accent5_5" csCatId="accent5" phldr="1"/>
      <dgm:spPr/>
    </dgm:pt>
    <dgm:pt modelId="{A3AC1D35-6EF2-4C50-B8B3-6C8B16EC87E3}">
      <dgm:prSet phldrT="[Текст]" custT="1"/>
      <dgm:spPr/>
      <dgm:t>
        <a:bodyPr/>
        <a:lstStyle/>
        <a:p>
          <a:r>
            <a:rPr lang="ru-RU" sz="1800" b="1" dirty="0" smtClean="0"/>
            <a:t>Художественно - эстетическое:</a:t>
          </a:r>
          <a:r>
            <a:rPr lang="ru-RU" sz="1800" i="1" dirty="0" smtClean="0"/>
            <a:t> </a:t>
          </a:r>
          <a:endParaRPr lang="ru-RU" sz="1800" dirty="0"/>
        </a:p>
      </dgm:t>
    </dgm:pt>
    <dgm:pt modelId="{9DAB172B-4D86-4039-BDB3-1838ABD3398C}" type="parTrans" cxnId="{C35865AE-B8A5-4717-96B0-303E1188EEA8}">
      <dgm:prSet/>
      <dgm:spPr/>
      <dgm:t>
        <a:bodyPr/>
        <a:lstStyle/>
        <a:p>
          <a:endParaRPr lang="ru-RU"/>
        </a:p>
      </dgm:t>
    </dgm:pt>
    <dgm:pt modelId="{3462354E-76AA-4665-B5F9-05C8861814C3}" type="sibTrans" cxnId="{C35865AE-B8A5-4717-96B0-303E1188EEA8}">
      <dgm:prSet/>
      <dgm:spPr/>
      <dgm:t>
        <a:bodyPr/>
        <a:lstStyle/>
        <a:p>
          <a:endParaRPr lang="ru-RU"/>
        </a:p>
      </dgm:t>
    </dgm:pt>
    <dgm:pt modelId="{C976CB48-7ABF-45DE-8A2D-9739A87C906F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  <a:effectLst/>
      </dgm:spPr>
      <dgm:t>
        <a:bodyPr/>
        <a:lstStyle/>
        <a:p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*  приобщение детей к истокам русской народной культуры</a:t>
          </a:r>
        </a:p>
        <a:p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*  театрализованная деятельность: </a:t>
          </a:r>
          <a:r>
            <a:rPr lang="en-US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  </a:t>
          </a:r>
          <a:r>
            <a:rPr lang="en-US" sz="1400" b="1" dirty="0" err="1" smtClean="0">
              <a:solidFill>
                <a:schemeClr val="accent6">
                  <a:lumMod val="75000"/>
                </a:schemeClr>
              </a:solidFill>
              <a:effectLst/>
            </a:rPr>
            <a:t>студия</a:t>
          </a:r>
          <a:r>
            <a:rPr lang="en-US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 </a:t>
          </a:r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«Ералаш»</a:t>
          </a:r>
        </a:p>
        <a:p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*  «Социальный мир на основе  истории русской культуры»</a:t>
          </a:r>
          <a:endParaRPr lang="ru-RU" sz="1400" dirty="0">
            <a:solidFill>
              <a:schemeClr val="accent6">
                <a:lumMod val="75000"/>
              </a:schemeClr>
            </a:solidFill>
            <a:effectLst/>
          </a:endParaRPr>
        </a:p>
      </dgm:t>
    </dgm:pt>
    <dgm:pt modelId="{D0C10C59-0EC1-4C11-96A4-52A3FD902BFA}" type="parTrans" cxnId="{FEA15F2B-5320-4CA4-8293-27F1858C3E10}">
      <dgm:prSet/>
      <dgm:spPr/>
      <dgm:t>
        <a:bodyPr/>
        <a:lstStyle/>
        <a:p>
          <a:endParaRPr lang="ru-RU"/>
        </a:p>
      </dgm:t>
    </dgm:pt>
    <dgm:pt modelId="{46260FF7-1AFD-4AFD-A252-59FD91EE51B1}" type="sibTrans" cxnId="{FEA15F2B-5320-4CA4-8293-27F1858C3E10}">
      <dgm:prSet/>
      <dgm:spPr/>
      <dgm:t>
        <a:bodyPr/>
        <a:lstStyle/>
        <a:p>
          <a:endParaRPr lang="ru-RU"/>
        </a:p>
      </dgm:t>
    </dgm:pt>
    <dgm:pt modelId="{1B8C7F6A-1CA8-41F1-89DA-6B6E3194BB25}" type="pres">
      <dgm:prSet presAssocID="{48F41AB7-9B01-4CDA-B243-A4CAABFF262A}" presName="linearFlow" presStyleCnt="0">
        <dgm:presLayoutVars>
          <dgm:resizeHandles val="exact"/>
        </dgm:presLayoutVars>
      </dgm:prSet>
      <dgm:spPr/>
    </dgm:pt>
    <dgm:pt modelId="{08CEE041-3345-4ABE-B3AB-4582DE68C90C}" type="pres">
      <dgm:prSet presAssocID="{A3AC1D35-6EF2-4C50-B8B3-6C8B16EC87E3}" presName="node" presStyleLbl="node1" presStyleIdx="0" presStyleCnt="2" custScaleX="161359" custScaleY="53637" custLinFactNeighborX="-33405" custLinFactNeighborY="20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91456-EE33-4F5B-8C29-F9A46E597B8D}" type="pres">
      <dgm:prSet presAssocID="{3462354E-76AA-4665-B5F9-05C8861814C3}" presName="sibTrans" presStyleLbl="sibTrans2D1" presStyleIdx="0" presStyleCnt="1"/>
      <dgm:spPr/>
      <dgm:t>
        <a:bodyPr/>
        <a:lstStyle/>
        <a:p>
          <a:endParaRPr lang="ru-RU"/>
        </a:p>
      </dgm:t>
    </dgm:pt>
    <dgm:pt modelId="{736C40AB-F027-4C9B-806E-F454243F41AC}" type="pres">
      <dgm:prSet presAssocID="{3462354E-76AA-4665-B5F9-05C8861814C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B1598575-66E6-4E03-95A7-40DDD661886A}" type="pres">
      <dgm:prSet presAssocID="{C976CB48-7ABF-45DE-8A2D-9739A87C906F}" presName="node" presStyleLbl="node1" presStyleIdx="1" presStyleCnt="2" custScaleX="238659" custLinFactNeighborX="6412" custLinFactNeighborY="6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4C7026-8FE9-433E-A4F7-A6E7AED6A4C6}" type="presOf" srcId="{3462354E-76AA-4665-B5F9-05C8861814C3}" destId="{A7991456-EE33-4F5B-8C29-F9A46E597B8D}" srcOrd="0" destOrd="0" presId="urn:microsoft.com/office/officeart/2005/8/layout/process2"/>
    <dgm:cxn modelId="{50FF1F2B-1F15-4E04-BD9C-EC462071538D}" type="presOf" srcId="{48F41AB7-9B01-4CDA-B243-A4CAABFF262A}" destId="{1B8C7F6A-1CA8-41F1-89DA-6B6E3194BB25}" srcOrd="0" destOrd="0" presId="urn:microsoft.com/office/officeart/2005/8/layout/process2"/>
    <dgm:cxn modelId="{C35865AE-B8A5-4717-96B0-303E1188EEA8}" srcId="{48F41AB7-9B01-4CDA-B243-A4CAABFF262A}" destId="{A3AC1D35-6EF2-4C50-B8B3-6C8B16EC87E3}" srcOrd="0" destOrd="0" parTransId="{9DAB172B-4D86-4039-BDB3-1838ABD3398C}" sibTransId="{3462354E-76AA-4665-B5F9-05C8861814C3}"/>
    <dgm:cxn modelId="{FEA15F2B-5320-4CA4-8293-27F1858C3E10}" srcId="{48F41AB7-9B01-4CDA-B243-A4CAABFF262A}" destId="{C976CB48-7ABF-45DE-8A2D-9739A87C906F}" srcOrd="1" destOrd="0" parTransId="{D0C10C59-0EC1-4C11-96A4-52A3FD902BFA}" sibTransId="{46260FF7-1AFD-4AFD-A252-59FD91EE51B1}"/>
    <dgm:cxn modelId="{327D18B7-4FC8-4354-9CEA-D49535DD087B}" type="presOf" srcId="{3462354E-76AA-4665-B5F9-05C8861814C3}" destId="{736C40AB-F027-4C9B-806E-F454243F41AC}" srcOrd="1" destOrd="0" presId="urn:microsoft.com/office/officeart/2005/8/layout/process2"/>
    <dgm:cxn modelId="{60BCF278-B379-4ED9-83F9-E2690571D1D0}" type="presOf" srcId="{C976CB48-7ABF-45DE-8A2D-9739A87C906F}" destId="{B1598575-66E6-4E03-95A7-40DDD661886A}" srcOrd="0" destOrd="0" presId="urn:microsoft.com/office/officeart/2005/8/layout/process2"/>
    <dgm:cxn modelId="{330A5715-6745-473A-B08D-9EEC8D29652C}" type="presOf" srcId="{A3AC1D35-6EF2-4C50-B8B3-6C8B16EC87E3}" destId="{08CEE041-3345-4ABE-B3AB-4582DE68C90C}" srcOrd="0" destOrd="0" presId="urn:microsoft.com/office/officeart/2005/8/layout/process2"/>
    <dgm:cxn modelId="{A5768261-49E0-4721-9782-22CF59E1DDC1}" type="presParOf" srcId="{1B8C7F6A-1CA8-41F1-89DA-6B6E3194BB25}" destId="{08CEE041-3345-4ABE-B3AB-4582DE68C90C}" srcOrd="0" destOrd="0" presId="urn:microsoft.com/office/officeart/2005/8/layout/process2"/>
    <dgm:cxn modelId="{0D9E7DD5-47D3-456B-80D9-182D41D66CF1}" type="presParOf" srcId="{1B8C7F6A-1CA8-41F1-89DA-6B6E3194BB25}" destId="{A7991456-EE33-4F5B-8C29-F9A46E597B8D}" srcOrd="1" destOrd="0" presId="urn:microsoft.com/office/officeart/2005/8/layout/process2"/>
    <dgm:cxn modelId="{08D2865C-3D9A-4D13-BCC6-40B54D210113}" type="presParOf" srcId="{A7991456-EE33-4F5B-8C29-F9A46E597B8D}" destId="{736C40AB-F027-4C9B-806E-F454243F41AC}" srcOrd="0" destOrd="0" presId="urn:microsoft.com/office/officeart/2005/8/layout/process2"/>
    <dgm:cxn modelId="{B16D738D-6A0A-45A7-8CD0-10C8F102D709}" type="presParOf" srcId="{1B8C7F6A-1CA8-41F1-89DA-6B6E3194BB25}" destId="{B1598575-66E6-4E03-95A7-40DDD661886A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F41AB7-9B01-4CDA-B243-A4CAABFF262A}" type="doc">
      <dgm:prSet loTypeId="urn:microsoft.com/office/officeart/2005/8/layout/process2" loCatId="process" qsTypeId="urn:microsoft.com/office/officeart/2005/8/quickstyle/3d3" qsCatId="3D" csTypeId="urn:microsoft.com/office/officeart/2005/8/colors/accent2_5" csCatId="accent2" phldr="1"/>
      <dgm:spPr/>
    </dgm:pt>
    <dgm:pt modelId="{A3AC1D35-6EF2-4C50-B8B3-6C8B16EC87E3}">
      <dgm:prSet phldrT="[Текст]" custT="1"/>
      <dgm:spPr/>
      <dgm:t>
        <a:bodyPr/>
        <a:lstStyle/>
        <a:p>
          <a:r>
            <a:rPr lang="ru-RU" sz="1800" b="1" dirty="0" smtClean="0"/>
            <a:t>Познавательное - речевое:</a:t>
          </a:r>
          <a:endParaRPr lang="ru-RU" sz="1800" dirty="0"/>
        </a:p>
      </dgm:t>
    </dgm:pt>
    <dgm:pt modelId="{9DAB172B-4D86-4039-BDB3-1838ABD3398C}" type="parTrans" cxnId="{C35865AE-B8A5-4717-96B0-303E1188EEA8}">
      <dgm:prSet/>
      <dgm:spPr/>
      <dgm:t>
        <a:bodyPr/>
        <a:lstStyle/>
        <a:p>
          <a:endParaRPr lang="ru-RU"/>
        </a:p>
      </dgm:t>
    </dgm:pt>
    <dgm:pt modelId="{3462354E-76AA-4665-B5F9-05C8861814C3}" type="sibTrans" cxnId="{C35865AE-B8A5-4717-96B0-303E1188EEA8}">
      <dgm:prSet/>
      <dgm:spPr/>
      <dgm:t>
        <a:bodyPr/>
        <a:lstStyle/>
        <a:p>
          <a:endParaRPr lang="ru-RU"/>
        </a:p>
      </dgm:t>
    </dgm:pt>
    <dgm:pt modelId="{C976CB48-7ABF-45DE-8A2D-9739A87C906F}">
      <dgm:prSet phldrT="[Текст]" custT="1"/>
      <dgm:spPr>
        <a:solidFill>
          <a:srgbClr val="C9E7A7">
            <a:alpha val="50000"/>
          </a:srgbClr>
        </a:solidFill>
        <a:ln>
          <a:solidFill>
            <a:srgbClr val="C0E399"/>
          </a:solidFill>
        </a:ln>
        <a:effectLst/>
      </dgm:spPr>
      <dgm:t>
        <a:bodyPr/>
        <a:lstStyle/>
        <a:p>
          <a:pPr algn="ctr"/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* Внедрение регионального компонента. Кружок     «</a:t>
          </a:r>
          <a:r>
            <a:rPr lang="ru-RU" sz="1400" b="1" dirty="0" err="1" smtClean="0">
              <a:solidFill>
                <a:schemeClr val="accent6">
                  <a:lumMod val="75000"/>
                </a:schemeClr>
              </a:solidFill>
              <a:effectLst/>
            </a:rPr>
            <a:t>Пимочка</a:t>
          </a:r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»</a:t>
          </a:r>
        </a:p>
        <a:p>
          <a:pPr algn="ctr"/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*  «Введение сказочных  образов в  непосредственно образовательную  и самостоятельную деятельность детей»</a:t>
          </a:r>
        </a:p>
        <a:p>
          <a:pPr algn="ctr"/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*  Логопедическая работа с использованием малых фольклорных форм. </a:t>
          </a:r>
        </a:p>
        <a:p>
          <a:pPr algn="ctr"/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Кружок     «</a:t>
          </a:r>
          <a:r>
            <a:rPr lang="ru-RU" sz="1400" b="1" dirty="0" err="1" smtClean="0">
              <a:solidFill>
                <a:schemeClr val="accent6">
                  <a:lumMod val="75000"/>
                </a:schemeClr>
              </a:solidFill>
              <a:effectLst/>
            </a:rPr>
            <a:t>Златоустье</a:t>
          </a:r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»</a:t>
          </a:r>
        </a:p>
        <a:p>
          <a:pPr algn="ctr"/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*  Родительский клуб «</a:t>
          </a:r>
          <a:r>
            <a:rPr lang="ru-RU" sz="1400" b="1" dirty="0" err="1" smtClean="0">
              <a:solidFill>
                <a:schemeClr val="accent6">
                  <a:lumMod val="75000"/>
                </a:schemeClr>
              </a:solidFill>
              <a:effectLst/>
            </a:rPr>
            <a:t>Семь-Я</a:t>
          </a:r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effectLst/>
            </a:rPr>
            <a:t>»</a:t>
          </a:r>
          <a:endParaRPr lang="ru-RU" sz="1400" dirty="0">
            <a:solidFill>
              <a:schemeClr val="accent6">
                <a:lumMod val="75000"/>
              </a:schemeClr>
            </a:solidFill>
            <a:effectLst/>
          </a:endParaRPr>
        </a:p>
      </dgm:t>
    </dgm:pt>
    <dgm:pt modelId="{D0C10C59-0EC1-4C11-96A4-52A3FD902BFA}" type="parTrans" cxnId="{FEA15F2B-5320-4CA4-8293-27F1858C3E10}">
      <dgm:prSet/>
      <dgm:spPr/>
      <dgm:t>
        <a:bodyPr/>
        <a:lstStyle/>
        <a:p>
          <a:endParaRPr lang="ru-RU"/>
        </a:p>
      </dgm:t>
    </dgm:pt>
    <dgm:pt modelId="{46260FF7-1AFD-4AFD-A252-59FD91EE51B1}" type="sibTrans" cxnId="{FEA15F2B-5320-4CA4-8293-27F1858C3E10}">
      <dgm:prSet/>
      <dgm:spPr/>
      <dgm:t>
        <a:bodyPr/>
        <a:lstStyle/>
        <a:p>
          <a:endParaRPr lang="ru-RU"/>
        </a:p>
      </dgm:t>
    </dgm:pt>
    <dgm:pt modelId="{1B8C7F6A-1CA8-41F1-89DA-6B6E3194BB25}" type="pres">
      <dgm:prSet presAssocID="{48F41AB7-9B01-4CDA-B243-A4CAABFF262A}" presName="linearFlow" presStyleCnt="0">
        <dgm:presLayoutVars>
          <dgm:resizeHandles val="exact"/>
        </dgm:presLayoutVars>
      </dgm:prSet>
      <dgm:spPr/>
    </dgm:pt>
    <dgm:pt modelId="{08CEE041-3345-4ABE-B3AB-4582DE68C90C}" type="pres">
      <dgm:prSet presAssocID="{A3AC1D35-6EF2-4C50-B8B3-6C8B16EC87E3}" presName="node" presStyleLbl="node1" presStyleIdx="0" presStyleCnt="2" custScaleX="157097" custScaleY="56291" custLinFactNeighborX="-52001" custLinFactNeighborY="-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91456-EE33-4F5B-8C29-F9A46E597B8D}" type="pres">
      <dgm:prSet presAssocID="{3462354E-76AA-4665-B5F9-05C8861814C3}" presName="sibTrans" presStyleLbl="sibTrans2D1" presStyleIdx="0" presStyleCnt="1"/>
      <dgm:spPr/>
      <dgm:t>
        <a:bodyPr/>
        <a:lstStyle/>
        <a:p>
          <a:endParaRPr lang="ru-RU"/>
        </a:p>
      </dgm:t>
    </dgm:pt>
    <dgm:pt modelId="{736C40AB-F027-4C9B-806E-F454243F41AC}" type="pres">
      <dgm:prSet presAssocID="{3462354E-76AA-4665-B5F9-05C8861814C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B1598575-66E6-4E03-95A7-40DDD661886A}" type="pres">
      <dgm:prSet presAssocID="{C976CB48-7ABF-45DE-8A2D-9739A87C906F}" presName="node" presStyleLbl="node1" presStyleIdx="1" presStyleCnt="2" custScaleX="258770" custScaleY="191649" custLinFactNeighborX="-1164" custLinFactNeighborY="-45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1EF1B1-DDDA-4687-9771-916A3F24F043}" type="presOf" srcId="{3462354E-76AA-4665-B5F9-05C8861814C3}" destId="{A7991456-EE33-4F5B-8C29-F9A46E597B8D}" srcOrd="0" destOrd="0" presId="urn:microsoft.com/office/officeart/2005/8/layout/process2"/>
    <dgm:cxn modelId="{D42BCE93-E2BC-44FD-90DE-5E524DCA047C}" type="presOf" srcId="{C976CB48-7ABF-45DE-8A2D-9739A87C906F}" destId="{B1598575-66E6-4E03-95A7-40DDD661886A}" srcOrd="0" destOrd="0" presId="urn:microsoft.com/office/officeart/2005/8/layout/process2"/>
    <dgm:cxn modelId="{157EEA67-D292-4CB8-B157-39F3C75ED40C}" type="presOf" srcId="{A3AC1D35-6EF2-4C50-B8B3-6C8B16EC87E3}" destId="{08CEE041-3345-4ABE-B3AB-4582DE68C90C}" srcOrd="0" destOrd="0" presId="urn:microsoft.com/office/officeart/2005/8/layout/process2"/>
    <dgm:cxn modelId="{C35865AE-B8A5-4717-96B0-303E1188EEA8}" srcId="{48F41AB7-9B01-4CDA-B243-A4CAABFF262A}" destId="{A3AC1D35-6EF2-4C50-B8B3-6C8B16EC87E3}" srcOrd="0" destOrd="0" parTransId="{9DAB172B-4D86-4039-BDB3-1838ABD3398C}" sibTransId="{3462354E-76AA-4665-B5F9-05C8861814C3}"/>
    <dgm:cxn modelId="{FEA15F2B-5320-4CA4-8293-27F1858C3E10}" srcId="{48F41AB7-9B01-4CDA-B243-A4CAABFF262A}" destId="{C976CB48-7ABF-45DE-8A2D-9739A87C906F}" srcOrd="1" destOrd="0" parTransId="{D0C10C59-0EC1-4C11-96A4-52A3FD902BFA}" sibTransId="{46260FF7-1AFD-4AFD-A252-59FD91EE51B1}"/>
    <dgm:cxn modelId="{7122E8C6-BABA-4BFD-8C19-E4F78EBFA632}" type="presOf" srcId="{3462354E-76AA-4665-B5F9-05C8861814C3}" destId="{736C40AB-F027-4C9B-806E-F454243F41AC}" srcOrd="1" destOrd="0" presId="urn:microsoft.com/office/officeart/2005/8/layout/process2"/>
    <dgm:cxn modelId="{7E3A6160-692C-4CD2-A206-A295507408F1}" type="presOf" srcId="{48F41AB7-9B01-4CDA-B243-A4CAABFF262A}" destId="{1B8C7F6A-1CA8-41F1-89DA-6B6E3194BB25}" srcOrd="0" destOrd="0" presId="urn:microsoft.com/office/officeart/2005/8/layout/process2"/>
    <dgm:cxn modelId="{3E753878-3EDA-408D-A3B2-E3B9913CE14D}" type="presParOf" srcId="{1B8C7F6A-1CA8-41F1-89DA-6B6E3194BB25}" destId="{08CEE041-3345-4ABE-B3AB-4582DE68C90C}" srcOrd="0" destOrd="0" presId="urn:microsoft.com/office/officeart/2005/8/layout/process2"/>
    <dgm:cxn modelId="{1FBDC955-68D3-450B-9532-9AB240ACAC85}" type="presParOf" srcId="{1B8C7F6A-1CA8-41F1-89DA-6B6E3194BB25}" destId="{A7991456-EE33-4F5B-8C29-F9A46E597B8D}" srcOrd="1" destOrd="0" presId="urn:microsoft.com/office/officeart/2005/8/layout/process2"/>
    <dgm:cxn modelId="{91B28E94-1856-4230-897E-9E57AEA88E99}" type="presParOf" srcId="{A7991456-EE33-4F5B-8C29-F9A46E597B8D}" destId="{736C40AB-F027-4C9B-806E-F454243F41AC}" srcOrd="0" destOrd="0" presId="urn:microsoft.com/office/officeart/2005/8/layout/process2"/>
    <dgm:cxn modelId="{4283BE74-FC99-4945-99DB-2D5DE7E4D0FA}" type="presParOf" srcId="{1B8C7F6A-1CA8-41F1-89DA-6B6E3194BB25}" destId="{B1598575-66E6-4E03-95A7-40DDD661886A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F41AB7-9B01-4CDA-B243-A4CAABFF262A}" type="doc">
      <dgm:prSet loTypeId="urn:microsoft.com/office/officeart/2005/8/layout/process2" loCatId="process" qsTypeId="urn:microsoft.com/office/officeart/2005/8/quickstyle/3d3" qsCatId="3D" csTypeId="urn:microsoft.com/office/officeart/2005/8/colors/accent4_5" csCatId="accent4" phldr="1"/>
      <dgm:spPr/>
    </dgm:pt>
    <dgm:pt modelId="{A3AC1D35-6EF2-4C50-B8B3-6C8B16EC87E3}">
      <dgm:prSet phldrT="[Текст]" custT="1"/>
      <dgm:spPr>
        <a:gradFill flip="none" rotWithShape="0">
          <a:gsLst>
            <a:gs pos="0">
              <a:schemeClr val="accent4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4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ru-RU" sz="1800" b="1" dirty="0" err="1" smtClean="0"/>
            <a:t>Физкультурно</a:t>
          </a:r>
          <a:r>
            <a:rPr lang="ru-RU" sz="1800" b="1" dirty="0" smtClean="0"/>
            <a:t> - оздоровительное: </a:t>
          </a:r>
          <a:endParaRPr lang="ru-RU" sz="1800" dirty="0"/>
        </a:p>
      </dgm:t>
    </dgm:pt>
    <dgm:pt modelId="{9DAB172B-4D86-4039-BDB3-1838ABD3398C}" type="parTrans" cxnId="{C35865AE-B8A5-4717-96B0-303E1188EEA8}">
      <dgm:prSet/>
      <dgm:spPr/>
      <dgm:t>
        <a:bodyPr/>
        <a:lstStyle/>
        <a:p>
          <a:endParaRPr lang="ru-RU"/>
        </a:p>
      </dgm:t>
    </dgm:pt>
    <dgm:pt modelId="{3462354E-76AA-4665-B5F9-05C8861814C3}" type="sibTrans" cxnId="{C35865AE-B8A5-4717-96B0-303E1188EEA8}">
      <dgm:prSet/>
      <dgm:spPr/>
      <dgm:t>
        <a:bodyPr/>
        <a:lstStyle/>
        <a:p>
          <a:endParaRPr lang="ru-RU"/>
        </a:p>
      </dgm:t>
    </dgm:pt>
    <dgm:pt modelId="{C976CB48-7ABF-45DE-8A2D-9739A87C906F}">
      <dgm:prSet phldrT="[Текст]" custT="1"/>
      <dgm:spPr>
        <a:solidFill>
          <a:srgbClr val="CC99FF">
            <a:alpha val="50000"/>
          </a:srgbClr>
        </a:solidFill>
        <a:ln>
          <a:solidFill>
            <a:srgbClr val="CC66FF"/>
          </a:solidFill>
        </a:ln>
        <a:effectLst/>
      </dgm:spPr>
      <dgm:t>
        <a:bodyPr/>
        <a:lstStyle/>
        <a:p>
          <a:r>
            <a:rPr lang="ru-RU" sz="1400" b="1" dirty="0" smtClean="0">
              <a:solidFill>
                <a:schemeClr val="accent6">
                  <a:lumMod val="75000"/>
                </a:schemeClr>
              </a:solidFill>
            </a:rPr>
            <a:t>*  Приобщение детей к  </a:t>
          </a:r>
          <a:r>
            <a:rPr lang="ru-RU" sz="1400" b="1" dirty="0" err="1" smtClean="0">
              <a:solidFill>
                <a:schemeClr val="accent6">
                  <a:lumMod val="75000"/>
                </a:schemeClr>
              </a:solidFill>
            </a:rPr>
            <a:t>валеологической</a:t>
          </a:r>
          <a:r>
            <a:rPr lang="ru-RU" sz="1400" b="1" dirty="0" smtClean="0">
              <a:solidFill>
                <a:schemeClr val="accent6">
                  <a:lumMod val="75000"/>
                </a:schemeClr>
              </a:solidFill>
            </a:rPr>
            <a:t> культуре.  </a:t>
          </a:r>
        </a:p>
        <a:p>
          <a:r>
            <a:rPr lang="ru-RU" sz="1400" b="1" dirty="0" smtClean="0">
              <a:solidFill>
                <a:schemeClr val="accent6">
                  <a:lumMod val="75000"/>
                </a:schemeClr>
              </a:solidFill>
            </a:rPr>
            <a:t>Кружок  «Здоровая смена»</a:t>
          </a:r>
          <a:endParaRPr lang="ru-RU" sz="1400" dirty="0">
            <a:solidFill>
              <a:schemeClr val="accent6">
                <a:lumMod val="75000"/>
              </a:schemeClr>
            </a:solidFill>
          </a:endParaRPr>
        </a:p>
      </dgm:t>
    </dgm:pt>
    <dgm:pt modelId="{D0C10C59-0EC1-4C11-96A4-52A3FD902BFA}" type="parTrans" cxnId="{FEA15F2B-5320-4CA4-8293-27F1858C3E10}">
      <dgm:prSet/>
      <dgm:spPr/>
      <dgm:t>
        <a:bodyPr/>
        <a:lstStyle/>
        <a:p>
          <a:endParaRPr lang="ru-RU"/>
        </a:p>
      </dgm:t>
    </dgm:pt>
    <dgm:pt modelId="{46260FF7-1AFD-4AFD-A252-59FD91EE51B1}" type="sibTrans" cxnId="{FEA15F2B-5320-4CA4-8293-27F1858C3E10}">
      <dgm:prSet/>
      <dgm:spPr/>
      <dgm:t>
        <a:bodyPr/>
        <a:lstStyle/>
        <a:p>
          <a:endParaRPr lang="ru-RU"/>
        </a:p>
      </dgm:t>
    </dgm:pt>
    <dgm:pt modelId="{1B8C7F6A-1CA8-41F1-89DA-6B6E3194BB25}" type="pres">
      <dgm:prSet presAssocID="{48F41AB7-9B01-4CDA-B243-A4CAABFF262A}" presName="linearFlow" presStyleCnt="0">
        <dgm:presLayoutVars>
          <dgm:resizeHandles val="exact"/>
        </dgm:presLayoutVars>
      </dgm:prSet>
      <dgm:spPr/>
    </dgm:pt>
    <dgm:pt modelId="{08CEE041-3345-4ABE-B3AB-4582DE68C90C}" type="pres">
      <dgm:prSet presAssocID="{A3AC1D35-6EF2-4C50-B8B3-6C8B16EC87E3}" presName="node" presStyleLbl="node1" presStyleIdx="0" presStyleCnt="2" custScaleX="147687" custScaleY="68281" custLinFactNeighborX="-47875" custLinFactNeighborY="-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91456-EE33-4F5B-8C29-F9A46E597B8D}" type="pres">
      <dgm:prSet presAssocID="{3462354E-76AA-4665-B5F9-05C8861814C3}" presName="sibTrans" presStyleLbl="sibTrans2D1" presStyleIdx="0" presStyleCnt="1"/>
      <dgm:spPr/>
      <dgm:t>
        <a:bodyPr/>
        <a:lstStyle/>
        <a:p>
          <a:endParaRPr lang="ru-RU"/>
        </a:p>
      </dgm:t>
    </dgm:pt>
    <dgm:pt modelId="{736C40AB-F027-4C9B-806E-F454243F41AC}" type="pres">
      <dgm:prSet presAssocID="{3462354E-76AA-4665-B5F9-05C8861814C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B1598575-66E6-4E03-95A7-40DDD661886A}" type="pres">
      <dgm:prSet presAssocID="{C976CB48-7ABF-45DE-8A2D-9739A87C906F}" presName="node" presStyleLbl="node1" presStyleIdx="1" presStyleCnt="2" custScaleX="243437" custLinFactNeighborX="-17853" custLinFactNeighborY="-22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486E87-DEA8-4BF4-B3D9-B04B141B1DA6}" type="presOf" srcId="{C976CB48-7ABF-45DE-8A2D-9739A87C906F}" destId="{B1598575-66E6-4E03-95A7-40DDD661886A}" srcOrd="0" destOrd="0" presId="urn:microsoft.com/office/officeart/2005/8/layout/process2"/>
    <dgm:cxn modelId="{E04A4BF1-521D-44B7-949A-E94D8D795A99}" type="presOf" srcId="{48F41AB7-9B01-4CDA-B243-A4CAABFF262A}" destId="{1B8C7F6A-1CA8-41F1-89DA-6B6E3194BB25}" srcOrd="0" destOrd="0" presId="urn:microsoft.com/office/officeart/2005/8/layout/process2"/>
    <dgm:cxn modelId="{C35865AE-B8A5-4717-96B0-303E1188EEA8}" srcId="{48F41AB7-9B01-4CDA-B243-A4CAABFF262A}" destId="{A3AC1D35-6EF2-4C50-B8B3-6C8B16EC87E3}" srcOrd="0" destOrd="0" parTransId="{9DAB172B-4D86-4039-BDB3-1838ABD3398C}" sibTransId="{3462354E-76AA-4665-B5F9-05C8861814C3}"/>
    <dgm:cxn modelId="{4D778941-240A-4973-AA74-C38814659438}" type="presOf" srcId="{A3AC1D35-6EF2-4C50-B8B3-6C8B16EC87E3}" destId="{08CEE041-3345-4ABE-B3AB-4582DE68C90C}" srcOrd="0" destOrd="0" presId="urn:microsoft.com/office/officeart/2005/8/layout/process2"/>
    <dgm:cxn modelId="{3F0CD42A-4A1C-44EF-A228-39879B007163}" type="presOf" srcId="{3462354E-76AA-4665-B5F9-05C8861814C3}" destId="{736C40AB-F027-4C9B-806E-F454243F41AC}" srcOrd="1" destOrd="0" presId="urn:microsoft.com/office/officeart/2005/8/layout/process2"/>
    <dgm:cxn modelId="{FEA15F2B-5320-4CA4-8293-27F1858C3E10}" srcId="{48F41AB7-9B01-4CDA-B243-A4CAABFF262A}" destId="{C976CB48-7ABF-45DE-8A2D-9739A87C906F}" srcOrd="1" destOrd="0" parTransId="{D0C10C59-0EC1-4C11-96A4-52A3FD902BFA}" sibTransId="{46260FF7-1AFD-4AFD-A252-59FD91EE51B1}"/>
    <dgm:cxn modelId="{8832DA6D-550F-4B9C-9A0E-1CE0DA36CA34}" type="presOf" srcId="{3462354E-76AA-4665-B5F9-05C8861814C3}" destId="{A7991456-EE33-4F5B-8C29-F9A46E597B8D}" srcOrd="0" destOrd="0" presId="urn:microsoft.com/office/officeart/2005/8/layout/process2"/>
    <dgm:cxn modelId="{350993BF-185D-43DC-ABB7-4A92DA776DF0}" type="presParOf" srcId="{1B8C7F6A-1CA8-41F1-89DA-6B6E3194BB25}" destId="{08CEE041-3345-4ABE-B3AB-4582DE68C90C}" srcOrd="0" destOrd="0" presId="urn:microsoft.com/office/officeart/2005/8/layout/process2"/>
    <dgm:cxn modelId="{9E83F340-32B5-49EA-9A65-90E0DEFBC466}" type="presParOf" srcId="{1B8C7F6A-1CA8-41F1-89DA-6B6E3194BB25}" destId="{A7991456-EE33-4F5B-8C29-F9A46E597B8D}" srcOrd="1" destOrd="0" presId="urn:microsoft.com/office/officeart/2005/8/layout/process2"/>
    <dgm:cxn modelId="{36F5F62E-3DBF-480C-A5BE-D9BD02F93E29}" type="presParOf" srcId="{A7991456-EE33-4F5B-8C29-F9A46E597B8D}" destId="{736C40AB-F027-4C9B-806E-F454243F41AC}" srcOrd="0" destOrd="0" presId="urn:microsoft.com/office/officeart/2005/8/layout/process2"/>
    <dgm:cxn modelId="{90BB5895-2EF0-44E2-B911-F93778B91EE8}" type="presParOf" srcId="{1B8C7F6A-1CA8-41F1-89DA-6B6E3194BB25}" destId="{B1598575-66E6-4E03-95A7-40DDD661886A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8E8B5F-15BB-4569-A013-BD088B274B8D}" type="doc">
      <dgm:prSet loTypeId="urn:microsoft.com/office/officeart/2005/8/layout/radial5" loCatId="relationship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3F5440D-099F-4B68-9046-ADC822F0EBEA}">
      <dgm:prSet phldrT="[Текст]" custT="1"/>
      <dgm:spPr>
        <a:solidFill>
          <a:srgbClr val="C0E399"/>
        </a:solidFill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iblet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Приобщение детей к истокам русской народной культуры.  Кружки «</a:t>
          </a:r>
          <a:r>
            <a:rPr lang="ru-RU" sz="1200" b="1" dirty="0" err="1" smtClean="0">
              <a:solidFill>
                <a:schemeClr val="tx2">
                  <a:lumMod val="25000"/>
                </a:schemeClr>
              </a:solidFill>
            </a:rPr>
            <a:t>Забавушка</a:t>
          </a:r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»,                       «Русские былины»</a:t>
          </a:r>
          <a:endParaRPr lang="ru-RU" sz="1200" dirty="0">
            <a:solidFill>
              <a:schemeClr val="tx2">
                <a:lumMod val="25000"/>
              </a:schemeClr>
            </a:solidFill>
          </a:endParaRPr>
        </a:p>
      </dgm:t>
    </dgm:pt>
    <dgm:pt modelId="{846C12B0-6E72-4674-8D8F-5E67905ADE8D}" type="parTrans" cxnId="{C2D33114-E0E2-4AEE-A701-4CFA02C0E1ED}">
      <dgm:prSet/>
      <dgm:spPr>
        <a:solidFill>
          <a:schemeClr val="tx2">
            <a:lumMod val="90000"/>
          </a:schemeClr>
        </a:solidFill>
      </dgm:spPr>
      <dgm:t>
        <a:bodyPr/>
        <a:lstStyle/>
        <a:p>
          <a:endParaRPr lang="ru-RU" sz="1600"/>
        </a:p>
      </dgm:t>
    </dgm:pt>
    <dgm:pt modelId="{61094771-EE35-4762-97AD-0998FE1362AB}" type="sibTrans" cxnId="{C2D33114-E0E2-4AEE-A701-4CFA02C0E1ED}">
      <dgm:prSet/>
      <dgm:spPr/>
      <dgm:t>
        <a:bodyPr/>
        <a:lstStyle/>
        <a:p>
          <a:endParaRPr lang="ru-RU" sz="1600"/>
        </a:p>
      </dgm:t>
    </dgm:pt>
    <dgm:pt modelId="{C57B8AE7-FE1D-47FC-95C6-48DACEBD7AAB}">
      <dgm:prSet phldrT="[Текст]" custT="1"/>
      <dgm:spPr>
        <a:solidFill>
          <a:srgbClr val="CC99FF"/>
        </a:solidFill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Театрализованная деятельность. </a:t>
          </a:r>
          <a:r>
            <a:rPr lang="en-US" sz="1200" b="1" dirty="0" smtClean="0">
              <a:solidFill>
                <a:schemeClr val="tx2">
                  <a:lumMod val="25000"/>
                </a:schemeClr>
              </a:solidFill>
            </a:rPr>
            <a:t>  </a:t>
          </a:r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С</a:t>
          </a:r>
          <a:r>
            <a:rPr lang="en-US" sz="1200" b="1" dirty="0" err="1" smtClean="0">
              <a:solidFill>
                <a:schemeClr val="tx2">
                  <a:lumMod val="25000"/>
                </a:schemeClr>
              </a:solidFill>
            </a:rPr>
            <a:t>тудия</a:t>
          </a:r>
          <a:r>
            <a:rPr lang="en-US" sz="1200" b="1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«Ералаш»</a:t>
          </a:r>
          <a:endParaRPr lang="ru-RU" sz="1200" dirty="0">
            <a:solidFill>
              <a:schemeClr val="tx2">
                <a:lumMod val="25000"/>
              </a:schemeClr>
            </a:solidFill>
          </a:endParaRPr>
        </a:p>
      </dgm:t>
    </dgm:pt>
    <dgm:pt modelId="{CD28FB59-BBE8-418E-98EF-E9DCE151648F}" type="parTrans" cxnId="{B1D11CA9-36EA-49BC-9B1A-FADF3D3CB1D7}">
      <dgm:prSet/>
      <dgm:spPr>
        <a:solidFill>
          <a:schemeClr val="tx2">
            <a:lumMod val="90000"/>
          </a:schemeClr>
        </a:solidFill>
      </dgm:spPr>
      <dgm:t>
        <a:bodyPr/>
        <a:lstStyle/>
        <a:p>
          <a:endParaRPr lang="ru-RU" sz="1600"/>
        </a:p>
      </dgm:t>
    </dgm:pt>
    <dgm:pt modelId="{285C62F0-B40D-40FC-9DC2-A949BC03B6F1}" type="sibTrans" cxnId="{B1D11CA9-36EA-49BC-9B1A-FADF3D3CB1D7}">
      <dgm:prSet/>
      <dgm:spPr/>
      <dgm:t>
        <a:bodyPr/>
        <a:lstStyle/>
        <a:p>
          <a:endParaRPr lang="ru-RU" sz="1600"/>
        </a:p>
      </dgm:t>
    </dgm:pt>
    <dgm:pt modelId="{547B6509-4E15-4BEC-AA52-E67BA45F31AA}">
      <dgm:prSet phldrT="[Текст]" custT="1"/>
      <dgm:spPr>
        <a:solidFill>
          <a:srgbClr val="FFFF99"/>
        </a:solidFill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Социальный мир на основе культуры русского народа</a:t>
          </a:r>
          <a:endParaRPr lang="ru-RU" sz="1200" dirty="0">
            <a:solidFill>
              <a:schemeClr val="tx2">
                <a:lumMod val="25000"/>
              </a:schemeClr>
            </a:solidFill>
          </a:endParaRPr>
        </a:p>
      </dgm:t>
    </dgm:pt>
    <dgm:pt modelId="{567A544F-540E-462F-A7EB-1F7483011579}" type="parTrans" cxnId="{E2A1AB56-45AD-44E4-AB75-7F9BE95300EB}">
      <dgm:prSet/>
      <dgm:spPr>
        <a:solidFill>
          <a:schemeClr val="tx2">
            <a:lumMod val="90000"/>
          </a:schemeClr>
        </a:solidFill>
      </dgm:spPr>
      <dgm:t>
        <a:bodyPr/>
        <a:lstStyle/>
        <a:p>
          <a:endParaRPr lang="ru-RU" sz="1600"/>
        </a:p>
      </dgm:t>
    </dgm:pt>
    <dgm:pt modelId="{62ABB258-4635-4B46-85F7-601CBC61C279}" type="sibTrans" cxnId="{E2A1AB56-45AD-44E4-AB75-7F9BE95300EB}">
      <dgm:prSet/>
      <dgm:spPr/>
      <dgm:t>
        <a:bodyPr/>
        <a:lstStyle/>
        <a:p>
          <a:endParaRPr lang="ru-RU" sz="1600"/>
        </a:p>
      </dgm:t>
    </dgm:pt>
    <dgm:pt modelId="{73714153-23C8-423D-9B10-14C0495C88AD}">
      <dgm:prSet custT="1"/>
      <dgm:spPr>
        <a:solidFill>
          <a:schemeClr val="accent5">
            <a:lumMod val="40000"/>
            <a:lumOff val="60000"/>
          </a:schemeClr>
        </a:solidFill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Внедрение регионального компонента.          Кружок «</a:t>
          </a:r>
          <a:r>
            <a:rPr lang="ru-RU" sz="1200" b="1" dirty="0" err="1" smtClean="0">
              <a:solidFill>
                <a:schemeClr val="tx2">
                  <a:lumMod val="25000"/>
                </a:schemeClr>
              </a:solidFill>
            </a:rPr>
            <a:t>Пимочка</a:t>
          </a:r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»</a:t>
          </a:r>
          <a:endParaRPr lang="ru-RU" sz="1200" dirty="0">
            <a:solidFill>
              <a:schemeClr val="tx2">
                <a:lumMod val="25000"/>
              </a:schemeClr>
            </a:solidFill>
          </a:endParaRPr>
        </a:p>
      </dgm:t>
    </dgm:pt>
    <dgm:pt modelId="{E0AC3BE9-C97A-40E6-BC97-93AA9B11B8D1}" type="parTrans" cxnId="{3A001B25-A3B0-4C88-A9F9-3D6413322F1A}">
      <dgm:prSet/>
      <dgm:spPr>
        <a:solidFill>
          <a:schemeClr val="tx2">
            <a:lumMod val="90000"/>
          </a:schemeClr>
        </a:solidFill>
      </dgm:spPr>
      <dgm:t>
        <a:bodyPr/>
        <a:lstStyle/>
        <a:p>
          <a:endParaRPr lang="ru-RU" sz="1600"/>
        </a:p>
      </dgm:t>
    </dgm:pt>
    <dgm:pt modelId="{61DFFB84-A4B2-4C06-91CC-0872B5EDA1A1}" type="sibTrans" cxnId="{3A001B25-A3B0-4C88-A9F9-3D6413322F1A}">
      <dgm:prSet/>
      <dgm:spPr/>
      <dgm:t>
        <a:bodyPr/>
        <a:lstStyle/>
        <a:p>
          <a:endParaRPr lang="ru-RU" sz="1600"/>
        </a:p>
      </dgm:t>
    </dgm:pt>
    <dgm:pt modelId="{C43BCA0F-F83A-409C-896D-825FE3D95545}">
      <dgm:prSet custT="1"/>
      <dgm:spPr>
        <a:solidFill>
          <a:schemeClr val="bg2">
            <a:lumMod val="40000"/>
            <a:lumOff val="60000"/>
          </a:schemeClr>
        </a:solidFill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Введение сказочных  образов в  непосредственно образовательную  и самостоятельную деятельность детей</a:t>
          </a:r>
          <a:endParaRPr lang="ru-RU" sz="1600" dirty="0">
            <a:solidFill>
              <a:schemeClr val="tx2">
                <a:lumMod val="25000"/>
              </a:schemeClr>
            </a:solidFill>
          </a:endParaRPr>
        </a:p>
      </dgm:t>
    </dgm:pt>
    <dgm:pt modelId="{276820D7-5A0B-45E7-9091-B9094936701D}" type="parTrans" cxnId="{04AFD8C8-E6C4-4943-A355-C6E63BF6B884}">
      <dgm:prSet/>
      <dgm:spPr>
        <a:solidFill>
          <a:schemeClr val="tx2">
            <a:lumMod val="90000"/>
          </a:schemeClr>
        </a:solidFill>
      </dgm:spPr>
      <dgm:t>
        <a:bodyPr/>
        <a:lstStyle/>
        <a:p>
          <a:endParaRPr lang="ru-RU" sz="1600"/>
        </a:p>
      </dgm:t>
    </dgm:pt>
    <dgm:pt modelId="{2659D608-A391-4F54-96EF-D4A31DB4A571}" type="sibTrans" cxnId="{04AFD8C8-E6C4-4943-A355-C6E63BF6B884}">
      <dgm:prSet/>
      <dgm:spPr/>
      <dgm:t>
        <a:bodyPr/>
        <a:lstStyle/>
        <a:p>
          <a:endParaRPr lang="ru-RU" sz="1600"/>
        </a:p>
      </dgm:t>
    </dgm:pt>
    <dgm:pt modelId="{A701EC4B-56B7-4766-B047-5D7670FD3FD5}">
      <dgm:prSet custT="1"/>
      <dgm:spPr>
        <a:solidFill>
          <a:schemeClr val="accent2">
            <a:lumMod val="60000"/>
            <a:lumOff val="40000"/>
          </a:schemeClr>
        </a:solidFill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Логопедическая работа с использованием малых фольклорных форм. Кружок «</a:t>
          </a:r>
          <a:r>
            <a:rPr lang="ru-RU" sz="1200" b="1" dirty="0" err="1" smtClean="0">
              <a:solidFill>
                <a:schemeClr val="tx2">
                  <a:lumMod val="25000"/>
                </a:schemeClr>
              </a:solidFill>
            </a:rPr>
            <a:t>Златоустье</a:t>
          </a:r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»</a:t>
          </a:r>
          <a:endParaRPr lang="ru-RU" sz="1200" dirty="0">
            <a:solidFill>
              <a:schemeClr val="tx2">
                <a:lumMod val="25000"/>
              </a:schemeClr>
            </a:solidFill>
          </a:endParaRPr>
        </a:p>
      </dgm:t>
    </dgm:pt>
    <dgm:pt modelId="{AD2A2471-2B62-42F2-88B8-3D88A8CBBDB5}" type="parTrans" cxnId="{11917474-4973-4138-BC64-C864E6B526FF}">
      <dgm:prSet/>
      <dgm:spPr>
        <a:solidFill>
          <a:schemeClr val="tx2">
            <a:lumMod val="90000"/>
          </a:schemeClr>
        </a:solidFill>
      </dgm:spPr>
      <dgm:t>
        <a:bodyPr/>
        <a:lstStyle/>
        <a:p>
          <a:endParaRPr lang="ru-RU" sz="1600"/>
        </a:p>
      </dgm:t>
    </dgm:pt>
    <dgm:pt modelId="{609E5757-88D1-4FC5-983E-FA9EFCFDE468}" type="sibTrans" cxnId="{11917474-4973-4138-BC64-C864E6B526FF}">
      <dgm:prSet/>
      <dgm:spPr/>
      <dgm:t>
        <a:bodyPr/>
        <a:lstStyle/>
        <a:p>
          <a:endParaRPr lang="ru-RU" sz="1600"/>
        </a:p>
      </dgm:t>
    </dgm:pt>
    <dgm:pt modelId="{58D98B21-86E4-404A-A6EC-B6D2B29FFF09}">
      <dgm:prSet custT="1"/>
      <dgm:spPr>
        <a:solidFill>
          <a:schemeClr val="accent3">
            <a:lumMod val="20000"/>
            <a:lumOff val="80000"/>
          </a:schemeClr>
        </a:solidFill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Родительский клуб «</a:t>
          </a:r>
          <a:r>
            <a:rPr lang="ru-RU" sz="1200" b="1" dirty="0" err="1" smtClean="0">
              <a:solidFill>
                <a:schemeClr val="tx2">
                  <a:lumMod val="25000"/>
                </a:schemeClr>
              </a:solidFill>
            </a:rPr>
            <a:t>Семь-Я</a:t>
          </a:r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»</a:t>
          </a:r>
          <a:endParaRPr lang="ru-RU" sz="1200" dirty="0">
            <a:solidFill>
              <a:schemeClr val="tx2">
                <a:lumMod val="25000"/>
              </a:schemeClr>
            </a:solidFill>
          </a:endParaRPr>
        </a:p>
      </dgm:t>
    </dgm:pt>
    <dgm:pt modelId="{5BD98A96-47F2-4D77-8391-AC10D2237333}" type="parTrans" cxnId="{DA7D60CE-A9F5-4BDF-82C9-2755678AC539}">
      <dgm:prSet/>
      <dgm:spPr>
        <a:solidFill>
          <a:schemeClr val="tx2">
            <a:lumMod val="90000"/>
          </a:schemeClr>
        </a:solidFill>
      </dgm:spPr>
      <dgm:t>
        <a:bodyPr/>
        <a:lstStyle/>
        <a:p>
          <a:endParaRPr lang="ru-RU" sz="1600"/>
        </a:p>
      </dgm:t>
    </dgm:pt>
    <dgm:pt modelId="{06F6E71C-3A5A-4DFC-B595-1D53A51FA2C9}" type="sibTrans" cxnId="{DA7D60CE-A9F5-4BDF-82C9-2755678AC539}">
      <dgm:prSet/>
      <dgm:spPr/>
      <dgm:t>
        <a:bodyPr/>
        <a:lstStyle/>
        <a:p>
          <a:endParaRPr lang="ru-RU" sz="1600"/>
        </a:p>
      </dgm:t>
    </dgm:pt>
    <dgm:pt modelId="{2A508B7B-9221-4957-ADFD-69964A08CE83}">
      <dgm:prSet custT="1"/>
      <dgm:spPr>
        <a:solidFill>
          <a:srgbClr val="FFFF99"/>
        </a:solidFill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Приобщение детей к </a:t>
          </a:r>
          <a:r>
            <a:rPr lang="ru-RU" sz="1200" b="1" dirty="0" err="1" smtClean="0">
              <a:solidFill>
                <a:schemeClr val="tx2">
                  <a:lumMod val="25000"/>
                </a:schemeClr>
              </a:solidFill>
            </a:rPr>
            <a:t>валеологической</a:t>
          </a:r>
          <a:r>
            <a:rPr lang="ru-RU" sz="1200" b="1" dirty="0" smtClean="0">
              <a:solidFill>
                <a:schemeClr val="tx2">
                  <a:lumMod val="25000"/>
                </a:schemeClr>
              </a:solidFill>
            </a:rPr>
            <a:t> культуре. Кружок «Здоровая смена»</a:t>
          </a:r>
          <a:endParaRPr lang="ru-RU" sz="1200" dirty="0">
            <a:solidFill>
              <a:schemeClr val="tx2">
                <a:lumMod val="25000"/>
              </a:schemeClr>
            </a:solidFill>
          </a:endParaRPr>
        </a:p>
      </dgm:t>
    </dgm:pt>
    <dgm:pt modelId="{6A88C960-2401-4BCE-A8B7-9E566A3BBF4D}" type="parTrans" cxnId="{B36F2F80-3519-4DAC-8CA7-8E85A23D60BC}">
      <dgm:prSet/>
      <dgm:spPr>
        <a:solidFill>
          <a:schemeClr val="tx2">
            <a:lumMod val="90000"/>
          </a:schemeClr>
        </a:solidFill>
      </dgm:spPr>
      <dgm:t>
        <a:bodyPr/>
        <a:lstStyle/>
        <a:p>
          <a:endParaRPr lang="ru-RU" sz="1600"/>
        </a:p>
      </dgm:t>
    </dgm:pt>
    <dgm:pt modelId="{3F718515-315C-47B2-B3EA-E70C7BE275C2}" type="sibTrans" cxnId="{B36F2F80-3519-4DAC-8CA7-8E85A23D60BC}">
      <dgm:prSet/>
      <dgm:spPr/>
      <dgm:t>
        <a:bodyPr/>
        <a:lstStyle/>
        <a:p>
          <a:endParaRPr lang="ru-RU" sz="1600"/>
        </a:p>
      </dgm:t>
    </dgm:pt>
    <dgm:pt modelId="{C42E23B2-EF11-46E7-BB63-4105F218329D}">
      <dgm:prSet phldrT="[Текст]" custT="1"/>
      <dgm:spPr>
        <a:solidFill>
          <a:schemeClr val="accent4">
            <a:lumMod val="60000"/>
            <a:lumOff val="40000"/>
          </a:schemeClr>
        </a:solidFill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coolSlan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gm:spPr>
      <dgm:t>
        <a:bodyPr>
          <a:prstTxWarp prst="textCanUp">
            <a:avLst/>
          </a:prstTxWarp>
        </a:bodyPr>
        <a:lstStyle/>
        <a:p>
          <a:r>
            <a:rPr lang="ru-RU" sz="1600" b="1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Социально-личностное развитие</a:t>
          </a:r>
          <a:endParaRPr lang="ru-RU" sz="1600" b="1" dirty="0"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gm:t>
    </dgm:pt>
    <dgm:pt modelId="{40586E66-A1DF-4FF6-B562-FB048F80271E}" type="sibTrans" cxnId="{7BC38E80-4658-49D3-AE84-22B401975898}">
      <dgm:prSet/>
      <dgm:spPr/>
      <dgm:t>
        <a:bodyPr/>
        <a:lstStyle/>
        <a:p>
          <a:endParaRPr lang="ru-RU" sz="1600"/>
        </a:p>
      </dgm:t>
    </dgm:pt>
    <dgm:pt modelId="{A56253B9-0143-4FBB-8B77-CBEF0CFC37BE}" type="parTrans" cxnId="{7BC38E80-4658-49D3-AE84-22B401975898}">
      <dgm:prSet/>
      <dgm:spPr/>
      <dgm:t>
        <a:bodyPr/>
        <a:lstStyle/>
        <a:p>
          <a:endParaRPr lang="ru-RU" sz="1600"/>
        </a:p>
      </dgm:t>
    </dgm:pt>
    <dgm:pt modelId="{82BEA0CE-1041-4E3A-9E58-6B6C1EDA37B8}" type="pres">
      <dgm:prSet presAssocID="{438E8B5F-15BB-4569-A013-BD088B274B8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BE37EB-BB2B-43B5-A54B-CD76C14D5FB8}" type="pres">
      <dgm:prSet presAssocID="{C42E23B2-EF11-46E7-BB63-4105F218329D}" presName="centerShape" presStyleLbl="node0" presStyleIdx="0" presStyleCnt="1" custScaleX="148286" custScaleY="126616"/>
      <dgm:spPr/>
      <dgm:t>
        <a:bodyPr/>
        <a:lstStyle/>
        <a:p>
          <a:endParaRPr lang="ru-RU"/>
        </a:p>
      </dgm:t>
    </dgm:pt>
    <dgm:pt modelId="{DD99D6A6-6D8C-42A5-8F8E-EA0C840D16DF}" type="pres">
      <dgm:prSet presAssocID="{846C12B0-6E72-4674-8D8F-5E67905ADE8D}" presName="parTrans" presStyleLbl="sibTrans2D1" presStyleIdx="0" presStyleCnt="8"/>
      <dgm:spPr/>
      <dgm:t>
        <a:bodyPr/>
        <a:lstStyle/>
        <a:p>
          <a:endParaRPr lang="ru-RU"/>
        </a:p>
      </dgm:t>
    </dgm:pt>
    <dgm:pt modelId="{AB47399C-30C4-41F1-B947-CCAEB828CC62}" type="pres">
      <dgm:prSet presAssocID="{846C12B0-6E72-4674-8D8F-5E67905ADE8D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6231BDFB-68F9-4B99-9428-DD1255E89427}" type="pres">
      <dgm:prSet presAssocID="{33F5440D-099F-4B68-9046-ADC822F0EBEA}" presName="node" presStyleLbl="node1" presStyleIdx="0" presStyleCnt="8" custScaleX="157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5415C-50A8-43A1-A315-FA2B87BC161D}" type="pres">
      <dgm:prSet presAssocID="{CD28FB59-BBE8-418E-98EF-E9DCE151648F}" presName="parTrans" presStyleLbl="sibTrans2D1" presStyleIdx="1" presStyleCnt="8"/>
      <dgm:spPr/>
      <dgm:t>
        <a:bodyPr/>
        <a:lstStyle/>
        <a:p>
          <a:endParaRPr lang="ru-RU"/>
        </a:p>
      </dgm:t>
    </dgm:pt>
    <dgm:pt modelId="{23B110AE-F703-40F3-A2C7-C316F10EB663}" type="pres">
      <dgm:prSet presAssocID="{CD28FB59-BBE8-418E-98EF-E9DCE151648F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B0BBF0C5-4346-4127-B0AB-6E5ACA191B4E}" type="pres">
      <dgm:prSet presAssocID="{C57B8AE7-FE1D-47FC-95C6-48DACEBD7AAB}" presName="node" presStyleLbl="node1" presStyleIdx="1" presStyleCnt="8" custScaleX="137276" custRadScaleRad="111061" custRadScaleInc="37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75109-4D0E-477B-BA27-1F96D1BE0FC8}" type="pres">
      <dgm:prSet presAssocID="{567A544F-540E-462F-A7EB-1F7483011579}" presName="parTrans" presStyleLbl="sibTrans2D1" presStyleIdx="2" presStyleCnt="8"/>
      <dgm:spPr/>
      <dgm:t>
        <a:bodyPr/>
        <a:lstStyle/>
        <a:p>
          <a:endParaRPr lang="ru-RU"/>
        </a:p>
      </dgm:t>
    </dgm:pt>
    <dgm:pt modelId="{01F45670-3616-491D-84EE-DB0A4A43A58A}" type="pres">
      <dgm:prSet presAssocID="{567A544F-540E-462F-A7EB-1F7483011579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274E2B3A-4D0D-429B-A55F-83ECFDD183C2}" type="pres">
      <dgm:prSet presAssocID="{547B6509-4E15-4BEC-AA52-E67BA45F31AA}" presName="node" presStyleLbl="node1" presStyleIdx="2" presStyleCnt="8" custScaleX="132091" custRadScaleRad="109226" custRadScaleInc="3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AA69D-B2F0-4701-A435-AA6400D596B3}" type="pres">
      <dgm:prSet presAssocID="{E0AC3BE9-C97A-40E6-BC97-93AA9B11B8D1}" presName="parTrans" presStyleLbl="sibTrans2D1" presStyleIdx="3" presStyleCnt="8"/>
      <dgm:spPr/>
      <dgm:t>
        <a:bodyPr/>
        <a:lstStyle/>
        <a:p>
          <a:endParaRPr lang="ru-RU"/>
        </a:p>
      </dgm:t>
    </dgm:pt>
    <dgm:pt modelId="{68705677-955D-4A78-870D-54754E8D2E51}" type="pres">
      <dgm:prSet presAssocID="{E0AC3BE9-C97A-40E6-BC97-93AA9B11B8D1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438C9FA5-002C-42C5-A11A-3F269D2526F0}" type="pres">
      <dgm:prSet presAssocID="{73714153-23C8-423D-9B10-14C0495C88AD}" presName="node" presStyleLbl="node1" presStyleIdx="3" presStyleCnt="8" custScaleX="145842" custRadScaleRad="115705" custRadScaleInc="-44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B73CD-29EE-455B-AC2C-6AA7ECE203C1}" type="pres">
      <dgm:prSet presAssocID="{276820D7-5A0B-45E7-9091-B9094936701D}" presName="parTrans" presStyleLbl="sibTrans2D1" presStyleIdx="4" presStyleCnt="8"/>
      <dgm:spPr/>
      <dgm:t>
        <a:bodyPr/>
        <a:lstStyle/>
        <a:p>
          <a:endParaRPr lang="ru-RU"/>
        </a:p>
      </dgm:t>
    </dgm:pt>
    <dgm:pt modelId="{3CC898D9-A33C-4614-83ED-31D229E9FA02}" type="pres">
      <dgm:prSet presAssocID="{276820D7-5A0B-45E7-9091-B9094936701D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DDC96922-BC4E-427C-A609-6B20D2C7A482}" type="pres">
      <dgm:prSet presAssocID="{C43BCA0F-F83A-409C-896D-825FE3D95545}" presName="node" presStyleLbl="node1" presStyleIdx="4" presStyleCnt="8" custScaleX="169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557CF-5D7B-4F27-A545-A27366251CA3}" type="pres">
      <dgm:prSet presAssocID="{AD2A2471-2B62-42F2-88B8-3D88A8CBBDB5}" presName="parTrans" presStyleLbl="sibTrans2D1" presStyleIdx="5" presStyleCnt="8"/>
      <dgm:spPr/>
      <dgm:t>
        <a:bodyPr/>
        <a:lstStyle/>
        <a:p>
          <a:endParaRPr lang="ru-RU"/>
        </a:p>
      </dgm:t>
    </dgm:pt>
    <dgm:pt modelId="{EB73BC6A-E9B9-4BAD-8C35-48A3B476933B}" type="pres">
      <dgm:prSet presAssocID="{AD2A2471-2B62-42F2-88B8-3D88A8CBBDB5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1FFA981C-C025-4743-AAD2-EE7C41CD05A7}" type="pres">
      <dgm:prSet presAssocID="{A701EC4B-56B7-4766-B047-5D7670FD3FD5}" presName="node" presStyleLbl="node1" presStyleIdx="5" presStyleCnt="8" custScaleX="160197" custRadScaleRad="109026" custRadScaleInc="40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E5EB0-CACD-41BB-A505-0B134991EE8D}" type="pres">
      <dgm:prSet presAssocID="{5BD98A96-47F2-4D77-8391-AC10D2237333}" presName="parTrans" presStyleLbl="sibTrans2D1" presStyleIdx="6" presStyleCnt="8"/>
      <dgm:spPr/>
      <dgm:t>
        <a:bodyPr/>
        <a:lstStyle/>
        <a:p>
          <a:endParaRPr lang="ru-RU"/>
        </a:p>
      </dgm:t>
    </dgm:pt>
    <dgm:pt modelId="{D00E5397-1EB3-4AFD-A34C-6A252944A64E}" type="pres">
      <dgm:prSet presAssocID="{5BD98A96-47F2-4D77-8391-AC10D2237333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6DFE9CB2-B8CC-4761-9244-1CF72DEE8377}" type="pres">
      <dgm:prSet presAssocID="{58D98B21-86E4-404A-A6EC-B6D2B29FFF09}" presName="node" presStyleLbl="node1" presStyleIdx="6" presStyleCnt="8" custScaleX="135951" custRadScaleRad="114867" custRadScaleInc="3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7FCAD-C431-4ABF-8301-D4B31C48CDB0}" type="pres">
      <dgm:prSet presAssocID="{6A88C960-2401-4BCE-A8B7-9E566A3BBF4D}" presName="parTrans" presStyleLbl="sibTrans2D1" presStyleIdx="7" presStyleCnt="8"/>
      <dgm:spPr/>
      <dgm:t>
        <a:bodyPr/>
        <a:lstStyle/>
        <a:p>
          <a:endParaRPr lang="ru-RU"/>
        </a:p>
      </dgm:t>
    </dgm:pt>
    <dgm:pt modelId="{E1CA6416-309F-4C36-8723-D064DFD6F01D}" type="pres">
      <dgm:prSet presAssocID="{6A88C960-2401-4BCE-A8B7-9E566A3BBF4D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8E4998B2-9A1A-4A61-94FD-10FC09EA75D3}" type="pres">
      <dgm:prSet presAssocID="{2A508B7B-9221-4957-ADFD-69964A08CE83}" presName="node" presStyleLbl="node1" presStyleIdx="7" presStyleCnt="8" custScaleX="152717" custRadScaleRad="105541" custRadScaleInc="-27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965812-3E33-4FE0-851D-25697F8C3F84}" type="presOf" srcId="{547B6509-4E15-4BEC-AA52-E67BA45F31AA}" destId="{274E2B3A-4D0D-429B-A55F-83ECFDD183C2}" srcOrd="0" destOrd="0" presId="urn:microsoft.com/office/officeart/2005/8/layout/radial5"/>
    <dgm:cxn modelId="{AC00B46F-47EA-46AA-A843-8AD3A3F1372B}" type="presOf" srcId="{C57B8AE7-FE1D-47FC-95C6-48DACEBD7AAB}" destId="{B0BBF0C5-4346-4127-B0AB-6E5ACA191B4E}" srcOrd="0" destOrd="0" presId="urn:microsoft.com/office/officeart/2005/8/layout/radial5"/>
    <dgm:cxn modelId="{38249A29-A189-44EC-B99D-FDFF6E93E410}" type="presOf" srcId="{5BD98A96-47F2-4D77-8391-AC10D2237333}" destId="{F4BE5EB0-CACD-41BB-A505-0B134991EE8D}" srcOrd="0" destOrd="0" presId="urn:microsoft.com/office/officeart/2005/8/layout/radial5"/>
    <dgm:cxn modelId="{608CD1A0-96EC-472D-A0BD-C9CB393DF12B}" type="presOf" srcId="{CD28FB59-BBE8-418E-98EF-E9DCE151648F}" destId="{A005415C-50A8-43A1-A315-FA2B87BC161D}" srcOrd="0" destOrd="0" presId="urn:microsoft.com/office/officeart/2005/8/layout/radial5"/>
    <dgm:cxn modelId="{B02C5CC8-E314-4876-96FB-FDBB6C6B5818}" type="presOf" srcId="{C42E23B2-EF11-46E7-BB63-4105F218329D}" destId="{B4BE37EB-BB2B-43B5-A54B-CD76C14D5FB8}" srcOrd="0" destOrd="0" presId="urn:microsoft.com/office/officeart/2005/8/layout/radial5"/>
    <dgm:cxn modelId="{E194304B-4C7A-4AAE-A640-4AFE8B35AC85}" type="presOf" srcId="{6A88C960-2401-4BCE-A8B7-9E566A3BBF4D}" destId="{7FC7FCAD-C431-4ABF-8301-D4B31C48CDB0}" srcOrd="0" destOrd="0" presId="urn:microsoft.com/office/officeart/2005/8/layout/radial5"/>
    <dgm:cxn modelId="{B36F2F80-3519-4DAC-8CA7-8E85A23D60BC}" srcId="{C42E23B2-EF11-46E7-BB63-4105F218329D}" destId="{2A508B7B-9221-4957-ADFD-69964A08CE83}" srcOrd="7" destOrd="0" parTransId="{6A88C960-2401-4BCE-A8B7-9E566A3BBF4D}" sibTransId="{3F718515-315C-47B2-B3EA-E70C7BE275C2}"/>
    <dgm:cxn modelId="{E2A1AB56-45AD-44E4-AB75-7F9BE95300EB}" srcId="{C42E23B2-EF11-46E7-BB63-4105F218329D}" destId="{547B6509-4E15-4BEC-AA52-E67BA45F31AA}" srcOrd="2" destOrd="0" parTransId="{567A544F-540E-462F-A7EB-1F7483011579}" sibTransId="{62ABB258-4635-4B46-85F7-601CBC61C279}"/>
    <dgm:cxn modelId="{EE8D21CC-DFDE-4ADD-BB4F-688C1EBF0AE2}" type="presOf" srcId="{A701EC4B-56B7-4766-B047-5D7670FD3FD5}" destId="{1FFA981C-C025-4743-AAD2-EE7C41CD05A7}" srcOrd="0" destOrd="0" presId="urn:microsoft.com/office/officeart/2005/8/layout/radial5"/>
    <dgm:cxn modelId="{3A001B25-A3B0-4C88-A9F9-3D6413322F1A}" srcId="{C42E23B2-EF11-46E7-BB63-4105F218329D}" destId="{73714153-23C8-423D-9B10-14C0495C88AD}" srcOrd="3" destOrd="0" parTransId="{E0AC3BE9-C97A-40E6-BC97-93AA9B11B8D1}" sibTransId="{61DFFB84-A4B2-4C06-91CC-0872B5EDA1A1}"/>
    <dgm:cxn modelId="{04AFD8C8-E6C4-4943-A355-C6E63BF6B884}" srcId="{C42E23B2-EF11-46E7-BB63-4105F218329D}" destId="{C43BCA0F-F83A-409C-896D-825FE3D95545}" srcOrd="4" destOrd="0" parTransId="{276820D7-5A0B-45E7-9091-B9094936701D}" sibTransId="{2659D608-A391-4F54-96EF-D4A31DB4A571}"/>
    <dgm:cxn modelId="{1CAE7366-2DF4-44FF-B105-AA72EDB33156}" type="presOf" srcId="{2A508B7B-9221-4957-ADFD-69964A08CE83}" destId="{8E4998B2-9A1A-4A61-94FD-10FC09EA75D3}" srcOrd="0" destOrd="0" presId="urn:microsoft.com/office/officeart/2005/8/layout/radial5"/>
    <dgm:cxn modelId="{AC371B0B-A354-4811-890A-97B4BB6D0C8A}" type="presOf" srcId="{438E8B5F-15BB-4569-A013-BD088B274B8D}" destId="{82BEA0CE-1041-4E3A-9E58-6B6C1EDA37B8}" srcOrd="0" destOrd="0" presId="urn:microsoft.com/office/officeart/2005/8/layout/radial5"/>
    <dgm:cxn modelId="{C2D33114-E0E2-4AEE-A701-4CFA02C0E1ED}" srcId="{C42E23B2-EF11-46E7-BB63-4105F218329D}" destId="{33F5440D-099F-4B68-9046-ADC822F0EBEA}" srcOrd="0" destOrd="0" parTransId="{846C12B0-6E72-4674-8D8F-5E67905ADE8D}" sibTransId="{61094771-EE35-4762-97AD-0998FE1362AB}"/>
    <dgm:cxn modelId="{DA7D60CE-A9F5-4BDF-82C9-2755678AC539}" srcId="{C42E23B2-EF11-46E7-BB63-4105F218329D}" destId="{58D98B21-86E4-404A-A6EC-B6D2B29FFF09}" srcOrd="6" destOrd="0" parTransId="{5BD98A96-47F2-4D77-8391-AC10D2237333}" sibTransId="{06F6E71C-3A5A-4DFC-B595-1D53A51FA2C9}"/>
    <dgm:cxn modelId="{948D3874-F511-430D-AB56-980EE3365CB4}" type="presOf" srcId="{276820D7-5A0B-45E7-9091-B9094936701D}" destId="{4D9B73CD-29EE-455B-AC2C-6AA7ECE203C1}" srcOrd="0" destOrd="0" presId="urn:microsoft.com/office/officeart/2005/8/layout/radial5"/>
    <dgm:cxn modelId="{5A97F128-278B-4890-A166-A5D67B7A1615}" type="presOf" srcId="{846C12B0-6E72-4674-8D8F-5E67905ADE8D}" destId="{AB47399C-30C4-41F1-B947-CCAEB828CC62}" srcOrd="1" destOrd="0" presId="urn:microsoft.com/office/officeart/2005/8/layout/radial5"/>
    <dgm:cxn modelId="{D0E269AF-662C-4A22-8849-FFB7EE91F0C1}" type="presOf" srcId="{CD28FB59-BBE8-418E-98EF-E9DCE151648F}" destId="{23B110AE-F703-40F3-A2C7-C316F10EB663}" srcOrd="1" destOrd="0" presId="urn:microsoft.com/office/officeart/2005/8/layout/radial5"/>
    <dgm:cxn modelId="{AA9A79CB-07FC-48D1-AF08-C74B5247E646}" type="presOf" srcId="{567A544F-540E-462F-A7EB-1F7483011579}" destId="{01F45670-3616-491D-84EE-DB0A4A43A58A}" srcOrd="1" destOrd="0" presId="urn:microsoft.com/office/officeart/2005/8/layout/radial5"/>
    <dgm:cxn modelId="{7BC38E80-4658-49D3-AE84-22B401975898}" srcId="{438E8B5F-15BB-4569-A013-BD088B274B8D}" destId="{C42E23B2-EF11-46E7-BB63-4105F218329D}" srcOrd="0" destOrd="0" parTransId="{A56253B9-0143-4FBB-8B77-CBEF0CFC37BE}" sibTransId="{40586E66-A1DF-4FF6-B562-FB048F80271E}"/>
    <dgm:cxn modelId="{03DD1240-FC8D-495B-AA31-A83AFF79B3BA}" type="presOf" srcId="{846C12B0-6E72-4674-8D8F-5E67905ADE8D}" destId="{DD99D6A6-6D8C-42A5-8F8E-EA0C840D16DF}" srcOrd="0" destOrd="0" presId="urn:microsoft.com/office/officeart/2005/8/layout/radial5"/>
    <dgm:cxn modelId="{27CF3502-8AF4-4616-8715-BF9AC69658D3}" type="presOf" srcId="{567A544F-540E-462F-A7EB-1F7483011579}" destId="{74575109-4D0E-477B-BA27-1F96D1BE0FC8}" srcOrd="0" destOrd="0" presId="urn:microsoft.com/office/officeart/2005/8/layout/radial5"/>
    <dgm:cxn modelId="{B1D11CA9-36EA-49BC-9B1A-FADF3D3CB1D7}" srcId="{C42E23B2-EF11-46E7-BB63-4105F218329D}" destId="{C57B8AE7-FE1D-47FC-95C6-48DACEBD7AAB}" srcOrd="1" destOrd="0" parTransId="{CD28FB59-BBE8-418E-98EF-E9DCE151648F}" sibTransId="{285C62F0-B40D-40FC-9DC2-A949BC03B6F1}"/>
    <dgm:cxn modelId="{D01CF55B-2807-4BD5-84D6-A4601096A959}" type="presOf" srcId="{AD2A2471-2B62-42F2-88B8-3D88A8CBBDB5}" destId="{EB73BC6A-E9B9-4BAD-8C35-48A3B476933B}" srcOrd="1" destOrd="0" presId="urn:microsoft.com/office/officeart/2005/8/layout/radial5"/>
    <dgm:cxn modelId="{08147E4D-66EC-44C9-A697-EE21F2EAA233}" type="presOf" srcId="{73714153-23C8-423D-9B10-14C0495C88AD}" destId="{438C9FA5-002C-42C5-A11A-3F269D2526F0}" srcOrd="0" destOrd="0" presId="urn:microsoft.com/office/officeart/2005/8/layout/radial5"/>
    <dgm:cxn modelId="{EAF078C7-681E-4F4E-95A1-5919AF122C6E}" type="presOf" srcId="{5BD98A96-47F2-4D77-8391-AC10D2237333}" destId="{D00E5397-1EB3-4AFD-A34C-6A252944A64E}" srcOrd="1" destOrd="0" presId="urn:microsoft.com/office/officeart/2005/8/layout/radial5"/>
    <dgm:cxn modelId="{2C22E151-A07C-4538-8C86-86B6F5F7F446}" type="presOf" srcId="{33F5440D-099F-4B68-9046-ADC822F0EBEA}" destId="{6231BDFB-68F9-4B99-9428-DD1255E89427}" srcOrd="0" destOrd="0" presId="urn:microsoft.com/office/officeart/2005/8/layout/radial5"/>
    <dgm:cxn modelId="{F960418B-EE03-4EFD-8E90-F9C12E4CE135}" type="presOf" srcId="{276820D7-5A0B-45E7-9091-B9094936701D}" destId="{3CC898D9-A33C-4614-83ED-31D229E9FA02}" srcOrd="1" destOrd="0" presId="urn:microsoft.com/office/officeart/2005/8/layout/radial5"/>
    <dgm:cxn modelId="{F518ABDB-2D31-45FA-BF41-6C07A28F7BDB}" type="presOf" srcId="{E0AC3BE9-C97A-40E6-BC97-93AA9B11B8D1}" destId="{68705677-955D-4A78-870D-54754E8D2E51}" srcOrd="1" destOrd="0" presId="urn:microsoft.com/office/officeart/2005/8/layout/radial5"/>
    <dgm:cxn modelId="{DB4EC136-AE8A-4FC2-91CE-C7EF5682B017}" type="presOf" srcId="{6A88C960-2401-4BCE-A8B7-9E566A3BBF4D}" destId="{E1CA6416-309F-4C36-8723-D064DFD6F01D}" srcOrd="1" destOrd="0" presId="urn:microsoft.com/office/officeart/2005/8/layout/radial5"/>
    <dgm:cxn modelId="{6E490614-61B8-4CEE-9275-CF67FD6C2DE5}" type="presOf" srcId="{E0AC3BE9-C97A-40E6-BC97-93AA9B11B8D1}" destId="{5B6AA69D-B2F0-4701-A435-AA6400D596B3}" srcOrd="0" destOrd="0" presId="urn:microsoft.com/office/officeart/2005/8/layout/radial5"/>
    <dgm:cxn modelId="{2E655EDD-8BE5-4D69-8711-120831B536FE}" type="presOf" srcId="{58D98B21-86E4-404A-A6EC-B6D2B29FFF09}" destId="{6DFE9CB2-B8CC-4761-9244-1CF72DEE8377}" srcOrd="0" destOrd="0" presId="urn:microsoft.com/office/officeart/2005/8/layout/radial5"/>
    <dgm:cxn modelId="{11917474-4973-4138-BC64-C864E6B526FF}" srcId="{C42E23B2-EF11-46E7-BB63-4105F218329D}" destId="{A701EC4B-56B7-4766-B047-5D7670FD3FD5}" srcOrd="5" destOrd="0" parTransId="{AD2A2471-2B62-42F2-88B8-3D88A8CBBDB5}" sibTransId="{609E5757-88D1-4FC5-983E-FA9EFCFDE468}"/>
    <dgm:cxn modelId="{F61A53BD-42EF-49FD-81C8-1549AF0F9EAE}" type="presOf" srcId="{C43BCA0F-F83A-409C-896D-825FE3D95545}" destId="{DDC96922-BC4E-427C-A609-6B20D2C7A482}" srcOrd="0" destOrd="0" presId="urn:microsoft.com/office/officeart/2005/8/layout/radial5"/>
    <dgm:cxn modelId="{76159D73-4249-4AB8-9292-B9A48A3AE947}" type="presOf" srcId="{AD2A2471-2B62-42F2-88B8-3D88A8CBBDB5}" destId="{B4A557CF-5D7B-4F27-A545-A27366251CA3}" srcOrd="0" destOrd="0" presId="urn:microsoft.com/office/officeart/2005/8/layout/radial5"/>
    <dgm:cxn modelId="{F0846CED-721A-424A-B2AB-DE9D5B25956C}" type="presParOf" srcId="{82BEA0CE-1041-4E3A-9E58-6B6C1EDA37B8}" destId="{B4BE37EB-BB2B-43B5-A54B-CD76C14D5FB8}" srcOrd="0" destOrd="0" presId="urn:microsoft.com/office/officeart/2005/8/layout/radial5"/>
    <dgm:cxn modelId="{04E7B635-B5D1-4E1E-98ED-43E67B9EB6B2}" type="presParOf" srcId="{82BEA0CE-1041-4E3A-9E58-6B6C1EDA37B8}" destId="{DD99D6A6-6D8C-42A5-8F8E-EA0C840D16DF}" srcOrd="1" destOrd="0" presId="urn:microsoft.com/office/officeart/2005/8/layout/radial5"/>
    <dgm:cxn modelId="{ADFE2B54-0823-4A40-ABD5-2CE728CA73C1}" type="presParOf" srcId="{DD99D6A6-6D8C-42A5-8F8E-EA0C840D16DF}" destId="{AB47399C-30C4-41F1-B947-CCAEB828CC62}" srcOrd="0" destOrd="0" presId="urn:microsoft.com/office/officeart/2005/8/layout/radial5"/>
    <dgm:cxn modelId="{729D8D76-7D02-4269-A54C-9219E8E73F2A}" type="presParOf" srcId="{82BEA0CE-1041-4E3A-9E58-6B6C1EDA37B8}" destId="{6231BDFB-68F9-4B99-9428-DD1255E89427}" srcOrd="2" destOrd="0" presId="urn:microsoft.com/office/officeart/2005/8/layout/radial5"/>
    <dgm:cxn modelId="{B2E822AF-20F4-46BE-A660-E36AE22248CC}" type="presParOf" srcId="{82BEA0CE-1041-4E3A-9E58-6B6C1EDA37B8}" destId="{A005415C-50A8-43A1-A315-FA2B87BC161D}" srcOrd="3" destOrd="0" presId="urn:microsoft.com/office/officeart/2005/8/layout/radial5"/>
    <dgm:cxn modelId="{08BD78E5-F040-49EB-8BC4-F10370358371}" type="presParOf" srcId="{A005415C-50A8-43A1-A315-FA2B87BC161D}" destId="{23B110AE-F703-40F3-A2C7-C316F10EB663}" srcOrd="0" destOrd="0" presId="urn:microsoft.com/office/officeart/2005/8/layout/radial5"/>
    <dgm:cxn modelId="{EB901FC4-FEB9-42A6-AF10-E06EA2A83D0D}" type="presParOf" srcId="{82BEA0CE-1041-4E3A-9E58-6B6C1EDA37B8}" destId="{B0BBF0C5-4346-4127-B0AB-6E5ACA191B4E}" srcOrd="4" destOrd="0" presId="urn:microsoft.com/office/officeart/2005/8/layout/radial5"/>
    <dgm:cxn modelId="{11DFF503-8D2F-47C9-957F-C9EEC40D6CCA}" type="presParOf" srcId="{82BEA0CE-1041-4E3A-9E58-6B6C1EDA37B8}" destId="{74575109-4D0E-477B-BA27-1F96D1BE0FC8}" srcOrd="5" destOrd="0" presId="urn:microsoft.com/office/officeart/2005/8/layout/radial5"/>
    <dgm:cxn modelId="{5911BD0C-89C4-4F97-B864-E8FEF721A121}" type="presParOf" srcId="{74575109-4D0E-477B-BA27-1F96D1BE0FC8}" destId="{01F45670-3616-491D-84EE-DB0A4A43A58A}" srcOrd="0" destOrd="0" presId="urn:microsoft.com/office/officeart/2005/8/layout/radial5"/>
    <dgm:cxn modelId="{C91EE262-0E45-4651-9A41-26034FF3CEC2}" type="presParOf" srcId="{82BEA0CE-1041-4E3A-9E58-6B6C1EDA37B8}" destId="{274E2B3A-4D0D-429B-A55F-83ECFDD183C2}" srcOrd="6" destOrd="0" presId="urn:microsoft.com/office/officeart/2005/8/layout/radial5"/>
    <dgm:cxn modelId="{D8E02F02-A830-4239-A1B8-0531C71E9ED6}" type="presParOf" srcId="{82BEA0CE-1041-4E3A-9E58-6B6C1EDA37B8}" destId="{5B6AA69D-B2F0-4701-A435-AA6400D596B3}" srcOrd="7" destOrd="0" presId="urn:microsoft.com/office/officeart/2005/8/layout/radial5"/>
    <dgm:cxn modelId="{33C9A71C-EAC5-4677-AC41-244B505FE323}" type="presParOf" srcId="{5B6AA69D-B2F0-4701-A435-AA6400D596B3}" destId="{68705677-955D-4A78-870D-54754E8D2E51}" srcOrd="0" destOrd="0" presId="urn:microsoft.com/office/officeart/2005/8/layout/radial5"/>
    <dgm:cxn modelId="{748491F0-FBC5-4181-8A40-CEC1EFCE78B1}" type="presParOf" srcId="{82BEA0CE-1041-4E3A-9E58-6B6C1EDA37B8}" destId="{438C9FA5-002C-42C5-A11A-3F269D2526F0}" srcOrd="8" destOrd="0" presId="urn:microsoft.com/office/officeart/2005/8/layout/radial5"/>
    <dgm:cxn modelId="{DB428E7A-295A-4B2B-9003-26A48E9A3465}" type="presParOf" srcId="{82BEA0CE-1041-4E3A-9E58-6B6C1EDA37B8}" destId="{4D9B73CD-29EE-455B-AC2C-6AA7ECE203C1}" srcOrd="9" destOrd="0" presId="urn:microsoft.com/office/officeart/2005/8/layout/radial5"/>
    <dgm:cxn modelId="{CAFA2A2B-3E61-448B-ADE6-E3D406B24EFE}" type="presParOf" srcId="{4D9B73CD-29EE-455B-AC2C-6AA7ECE203C1}" destId="{3CC898D9-A33C-4614-83ED-31D229E9FA02}" srcOrd="0" destOrd="0" presId="urn:microsoft.com/office/officeart/2005/8/layout/radial5"/>
    <dgm:cxn modelId="{466B0B70-7FCC-4FEB-A18A-52F155540553}" type="presParOf" srcId="{82BEA0CE-1041-4E3A-9E58-6B6C1EDA37B8}" destId="{DDC96922-BC4E-427C-A609-6B20D2C7A482}" srcOrd="10" destOrd="0" presId="urn:microsoft.com/office/officeart/2005/8/layout/radial5"/>
    <dgm:cxn modelId="{6CA90682-40BB-4FBD-87B7-1143BEBBAE58}" type="presParOf" srcId="{82BEA0CE-1041-4E3A-9E58-6B6C1EDA37B8}" destId="{B4A557CF-5D7B-4F27-A545-A27366251CA3}" srcOrd="11" destOrd="0" presId="urn:microsoft.com/office/officeart/2005/8/layout/radial5"/>
    <dgm:cxn modelId="{46E1F132-B39C-4D73-BC11-E182E2E04A58}" type="presParOf" srcId="{B4A557CF-5D7B-4F27-A545-A27366251CA3}" destId="{EB73BC6A-E9B9-4BAD-8C35-48A3B476933B}" srcOrd="0" destOrd="0" presId="urn:microsoft.com/office/officeart/2005/8/layout/radial5"/>
    <dgm:cxn modelId="{EE772077-2FAE-4921-8C75-F2736B7DACAE}" type="presParOf" srcId="{82BEA0CE-1041-4E3A-9E58-6B6C1EDA37B8}" destId="{1FFA981C-C025-4743-AAD2-EE7C41CD05A7}" srcOrd="12" destOrd="0" presId="urn:microsoft.com/office/officeart/2005/8/layout/radial5"/>
    <dgm:cxn modelId="{53CF2712-4DE2-4313-824B-2F857193C09D}" type="presParOf" srcId="{82BEA0CE-1041-4E3A-9E58-6B6C1EDA37B8}" destId="{F4BE5EB0-CACD-41BB-A505-0B134991EE8D}" srcOrd="13" destOrd="0" presId="urn:microsoft.com/office/officeart/2005/8/layout/radial5"/>
    <dgm:cxn modelId="{2431F645-FB61-4FA6-AE7E-D108F0C5E3DD}" type="presParOf" srcId="{F4BE5EB0-CACD-41BB-A505-0B134991EE8D}" destId="{D00E5397-1EB3-4AFD-A34C-6A252944A64E}" srcOrd="0" destOrd="0" presId="urn:microsoft.com/office/officeart/2005/8/layout/radial5"/>
    <dgm:cxn modelId="{196015F3-B591-4897-8332-A33D5D962CF6}" type="presParOf" srcId="{82BEA0CE-1041-4E3A-9E58-6B6C1EDA37B8}" destId="{6DFE9CB2-B8CC-4761-9244-1CF72DEE8377}" srcOrd="14" destOrd="0" presId="urn:microsoft.com/office/officeart/2005/8/layout/radial5"/>
    <dgm:cxn modelId="{932262F1-512A-43BA-A08F-726A244E6BC2}" type="presParOf" srcId="{82BEA0CE-1041-4E3A-9E58-6B6C1EDA37B8}" destId="{7FC7FCAD-C431-4ABF-8301-D4B31C48CDB0}" srcOrd="15" destOrd="0" presId="urn:microsoft.com/office/officeart/2005/8/layout/radial5"/>
    <dgm:cxn modelId="{3A672E68-3269-404D-9F32-2DF05D4D7DD5}" type="presParOf" srcId="{7FC7FCAD-C431-4ABF-8301-D4B31C48CDB0}" destId="{E1CA6416-309F-4C36-8723-D064DFD6F01D}" srcOrd="0" destOrd="0" presId="urn:microsoft.com/office/officeart/2005/8/layout/radial5"/>
    <dgm:cxn modelId="{F714FB2C-FD2A-456D-871F-392750696A1B}" type="presParOf" srcId="{82BEA0CE-1041-4E3A-9E58-6B6C1EDA37B8}" destId="{8E4998B2-9A1A-4A61-94FD-10FC09EA75D3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80E1F9-A66A-47D3-986C-0547BA6C8B9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60F363-6C55-4D18-A894-F7C7F7003735}">
      <dgm:prSet phldrT="[Текст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 vert="horz"/>
        <a:lstStyle/>
        <a:p>
          <a:pPr algn="ctr"/>
          <a:r>
            <a:rPr lang="ru-RU" sz="1600" b="1" dirty="0" smtClean="0"/>
            <a:t>теоретические</a:t>
          </a:r>
          <a:r>
            <a:rPr lang="ru-RU" sz="1600" dirty="0" smtClean="0"/>
            <a:t> </a:t>
          </a:r>
          <a:r>
            <a:rPr lang="ru-RU" sz="1600" b="1" dirty="0" smtClean="0"/>
            <a:t>семинары</a:t>
          </a:r>
          <a:r>
            <a:rPr lang="ru-RU" sz="1600" dirty="0" smtClean="0"/>
            <a:t/>
          </a:r>
          <a:br>
            <a:rPr lang="ru-RU" sz="1600" dirty="0" smtClean="0"/>
          </a:br>
          <a:endParaRPr lang="ru-RU" sz="1600" dirty="0"/>
        </a:p>
      </dgm:t>
    </dgm:pt>
    <dgm:pt modelId="{F745C5B5-256C-4C4F-9BA9-B0BC3A24E7FC}" type="parTrans" cxnId="{22C82958-CB69-4923-96A6-FB8A0735FA60}">
      <dgm:prSet/>
      <dgm:spPr/>
      <dgm:t>
        <a:bodyPr/>
        <a:lstStyle/>
        <a:p>
          <a:endParaRPr lang="ru-RU"/>
        </a:p>
      </dgm:t>
    </dgm:pt>
    <dgm:pt modelId="{144ECAA8-3FD1-4881-8ACF-B01FA227A65E}" type="sibTrans" cxnId="{22C82958-CB69-4923-96A6-FB8A0735FA60}">
      <dgm:prSet/>
      <dgm:spPr/>
      <dgm:t>
        <a:bodyPr/>
        <a:lstStyle/>
        <a:p>
          <a:endParaRPr lang="ru-RU"/>
        </a:p>
      </dgm:t>
    </dgm:pt>
    <dgm:pt modelId="{D918ABD1-3AC4-43C8-96B0-B6B12B034DBA}">
      <dgm:prSet phldrT="[Текст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ru-RU" sz="1600" b="1" dirty="0" smtClean="0"/>
            <a:t>семинары-практикумы</a:t>
          </a:r>
          <a:br>
            <a:rPr lang="ru-RU" sz="1600" b="1" dirty="0" smtClean="0"/>
          </a:br>
          <a:endParaRPr lang="ru-RU" sz="1600" b="1" dirty="0"/>
        </a:p>
      </dgm:t>
    </dgm:pt>
    <dgm:pt modelId="{5BEE5C0E-5EEE-4499-9913-2A77E0BDCC87}" type="parTrans" cxnId="{07E4B6BB-186F-4A1C-AA6E-B832A8C7F084}">
      <dgm:prSet/>
      <dgm:spPr/>
      <dgm:t>
        <a:bodyPr/>
        <a:lstStyle/>
        <a:p>
          <a:endParaRPr lang="ru-RU"/>
        </a:p>
      </dgm:t>
    </dgm:pt>
    <dgm:pt modelId="{71065F77-0AA7-4723-9EAB-EC78830210B2}" type="sibTrans" cxnId="{07E4B6BB-186F-4A1C-AA6E-B832A8C7F084}">
      <dgm:prSet/>
      <dgm:spPr/>
      <dgm:t>
        <a:bodyPr/>
        <a:lstStyle/>
        <a:p>
          <a:endParaRPr lang="ru-RU"/>
        </a:p>
      </dgm:t>
    </dgm:pt>
    <dgm:pt modelId="{88472375-2E3B-4112-B5B6-0D7980B5D44A}">
      <dgm:prSet phldrT="[Текст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ru-RU" sz="1600" b="1" dirty="0" smtClean="0"/>
            <a:t>проблемные семинары</a:t>
          </a:r>
          <a:endParaRPr lang="ru-RU" sz="1600" b="1" dirty="0"/>
        </a:p>
      </dgm:t>
    </dgm:pt>
    <dgm:pt modelId="{6FD36D63-E266-492B-B2D1-13DAB67C655A}" type="parTrans" cxnId="{20B06B1C-A06E-4E2F-A5A2-FE4097878899}">
      <dgm:prSet/>
      <dgm:spPr/>
      <dgm:t>
        <a:bodyPr/>
        <a:lstStyle/>
        <a:p>
          <a:endParaRPr lang="ru-RU"/>
        </a:p>
      </dgm:t>
    </dgm:pt>
    <dgm:pt modelId="{D8E8AF65-71F7-46C3-A0E7-C8FB6AA5B59A}" type="sibTrans" cxnId="{20B06B1C-A06E-4E2F-A5A2-FE4097878899}">
      <dgm:prSet/>
      <dgm:spPr/>
      <dgm:t>
        <a:bodyPr/>
        <a:lstStyle/>
        <a:p>
          <a:endParaRPr lang="ru-RU"/>
        </a:p>
      </dgm:t>
    </dgm:pt>
    <dgm:pt modelId="{A4A25101-B74F-458D-B15E-8CDDB7473353}" type="pres">
      <dgm:prSet presAssocID="{DE80E1F9-A66A-47D3-986C-0547BA6C8B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E4E5FA-70CE-4899-A978-A00114EAD9CB}" type="pres">
      <dgm:prSet presAssocID="{2A60F363-6C55-4D18-A894-F7C7F7003735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45B26EAD-F4AA-4B86-B446-8FAFBEC079BF}" type="pres">
      <dgm:prSet presAssocID="{2A60F363-6C55-4D18-A894-F7C7F700373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86D2CA6-2E9E-4604-B5F7-35F9A25961E3}" type="pres">
      <dgm:prSet presAssocID="{2A60F363-6C55-4D18-A894-F7C7F7003735}" presName="parentText" presStyleLbl="node1" presStyleIdx="0" presStyleCnt="3" custScaleX="136264" custScaleY="917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2F1AD-FBCC-4AE7-81D2-B8CCAC78E1F3}" type="pres">
      <dgm:prSet presAssocID="{2A60F363-6C55-4D18-A894-F7C7F7003735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1B9690B-E556-4123-BC96-21F92A0A09D6}" type="pres">
      <dgm:prSet presAssocID="{2A60F363-6C55-4D18-A894-F7C7F7003735}" presName="childText" presStyleLbl="conFgAcc1" presStyleIdx="0" presStyleCnt="3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90ADC0DF-C3A0-4031-8066-B84B8038D800}" type="pres">
      <dgm:prSet presAssocID="{144ECAA8-3FD1-4881-8ACF-B01FA227A65E}" presName="spaceBetweenRectangles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382C971-30DE-426F-B1CE-C4D609C44889}" type="pres">
      <dgm:prSet presAssocID="{D918ABD1-3AC4-43C8-96B0-B6B12B034DBA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ABA346D-CCD2-46F3-ABF5-8C288FFD2B0C}" type="pres">
      <dgm:prSet presAssocID="{D918ABD1-3AC4-43C8-96B0-B6B12B034DB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4759051-4F97-478D-BF2C-2DDA4DE0C1B1}" type="pres">
      <dgm:prSet presAssocID="{D918ABD1-3AC4-43C8-96B0-B6B12B034DBA}" presName="parentText" presStyleLbl="node1" presStyleIdx="1" presStyleCnt="3" custScaleX="139840" custScaleY="1153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7C286-D9FB-4005-B884-BD354A540985}" type="pres">
      <dgm:prSet presAssocID="{D918ABD1-3AC4-43C8-96B0-B6B12B034DBA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AEE1191-4257-4DBF-B3FA-AFA098DCF219}" type="pres">
      <dgm:prSet presAssocID="{D918ABD1-3AC4-43C8-96B0-B6B12B034DBA}" presName="childText" presStyleLbl="conFgAcc1" presStyleIdx="1" presStyleCnt="3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8F35B022-3581-41B2-A9DA-CB7C10752FA4}" type="pres">
      <dgm:prSet presAssocID="{71065F77-0AA7-4723-9EAB-EC78830210B2}" presName="spaceBetweenRectangles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AF2689DD-8EA1-4816-A6F4-8CECA414BBD4}" type="pres">
      <dgm:prSet presAssocID="{88472375-2E3B-4112-B5B6-0D7980B5D44A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13EC2FB0-9D4C-4C68-97E6-E4518A0D9831}" type="pres">
      <dgm:prSet presAssocID="{88472375-2E3B-4112-B5B6-0D7980B5D44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F0BED97-F10A-4BB9-82D6-6CC31AC0F70F}" type="pres">
      <dgm:prSet presAssocID="{88472375-2E3B-4112-B5B6-0D7980B5D44A}" presName="parentText" presStyleLbl="node1" presStyleIdx="2" presStyleCnt="3" custScaleX="135427" custScaleY="1071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B2F4F-6F89-4327-9454-ABC245076709}" type="pres">
      <dgm:prSet presAssocID="{88472375-2E3B-4112-B5B6-0D7980B5D44A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BE71E72A-39FC-43DC-90E9-BF40C1B4064D}" type="pres">
      <dgm:prSet presAssocID="{88472375-2E3B-4112-B5B6-0D7980B5D44A}" presName="childText" presStyleLbl="conFgAcc1" presStyleIdx="2" presStyleCnt="3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 w="165100" prst="coolSlant"/>
        </a:sp3d>
      </dgm:spPr>
    </dgm:pt>
  </dgm:ptLst>
  <dgm:cxnLst>
    <dgm:cxn modelId="{20B06B1C-A06E-4E2F-A5A2-FE4097878899}" srcId="{DE80E1F9-A66A-47D3-986C-0547BA6C8B99}" destId="{88472375-2E3B-4112-B5B6-0D7980B5D44A}" srcOrd="2" destOrd="0" parTransId="{6FD36D63-E266-492B-B2D1-13DAB67C655A}" sibTransId="{D8E8AF65-71F7-46C3-A0E7-C8FB6AA5B59A}"/>
    <dgm:cxn modelId="{E29496BD-498D-4AB9-8770-256B8814EF5D}" type="presOf" srcId="{DE80E1F9-A66A-47D3-986C-0547BA6C8B99}" destId="{A4A25101-B74F-458D-B15E-8CDDB7473353}" srcOrd="0" destOrd="0" presId="urn:microsoft.com/office/officeart/2005/8/layout/list1"/>
    <dgm:cxn modelId="{2DE738CB-A9FC-4D94-BBD4-6A8B9B5A62AD}" type="presOf" srcId="{D918ABD1-3AC4-43C8-96B0-B6B12B034DBA}" destId="{C4759051-4F97-478D-BF2C-2DDA4DE0C1B1}" srcOrd="1" destOrd="0" presId="urn:microsoft.com/office/officeart/2005/8/layout/list1"/>
    <dgm:cxn modelId="{E9FDAB81-4C8C-4D8F-BF76-FB758C4B3AA2}" type="presOf" srcId="{2A60F363-6C55-4D18-A894-F7C7F7003735}" destId="{45B26EAD-F4AA-4B86-B446-8FAFBEC079BF}" srcOrd="0" destOrd="0" presId="urn:microsoft.com/office/officeart/2005/8/layout/list1"/>
    <dgm:cxn modelId="{22C82958-CB69-4923-96A6-FB8A0735FA60}" srcId="{DE80E1F9-A66A-47D3-986C-0547BA6C8B99}" destId="{2A60F363-6C55-4D18-A894-F7C7F7003735}" srcOrd="0" destOrd="0" parTransId="{F745C5B5-256C-4C4F-9BA9-B0BC3A24E7FC}" sibTransId="{144ECAA8-3FD1-4881-8ACF-B01FA227A65E}"/>
    <dgm:cxn modelId="{FAC426F6-CC26-49D8-9485-22BCEC3CE9ED}" type="presOf" srcId="{88472375-2E3B-4112-B5B6-0D7980B5D44A}" destId="{13EC2FB0-9D4C-4C68-97E6-E4518A0D9831}" srcOrd="0" destOrd="0" presId="urn:microsoft.com/office/officeart/2005/8/layout/list1"/>
    <dgm:cxn modelId="{EFD85FEC-F3B2-43B5-BF40-0073B86F6AA5}" type="presOf" srcId="{88472375-2E3B-4112-B5B6-0D7980B5D44A}" destId="{BF0BED97-F10A-4BB9-82D6-6CC31AC0F70F}" srcOrd="1" destOrd="0" presId="urn:microsoft.com/office/officeart/2005/8/layout/list1"/>
    <dgm:cxn modelId="{FA173C26-4615-4318-A967-D4EE6651E587}" type="presOf" srcId="{D918ABD1-3AC4-43C8-96B0-B6B12B034DBA}" destId="{0ABA346D-CCD2-46F3-ABF5-8C288FFD2B0C}" srcOrd="0" destOrd="0" presId="urn:microsoft.com/office/officeart/2005/8/layout/list1"/>
    <dgm:cxn modelId="{07E4B6BB-186F-4A1C-AA6E-B832A8C7F084}" srcId="{DE80E1F9-A66A-47D3-986C-0547BA6C8B99}" destId="{D918ABD1-3AC4-43C8-96B0-B6B12B034DBA}" srcOrd="1" destOrd="0" parTransId="{5BEE5C0E-5EEE-4499-9913-2A77E0BDCC87}" sibTransId="{71065F77-0AA7-4723-9EAB-EC78830210B2}"/>
    <dgm:cxn modelId="{146B8C88-F127-4754-9495-04A4BC49AE64}" type="presOf" srcId="{2A60F363-6C55-4D18-A894-F7C7F7003735}" destId="{286D2CA6-2E9E-4604-B5F7-35F9A25961E3}" srcOrd="1" destOrd="0" presId="urn:microsoft.com/office/officeart/2005/8/layout/list1"/>
    <dgm:cxn modelId="{FE57F930-2D8A-4F31-BD50-C1AD3310656D}" type="presParOf" srcId="{A4A25101-B74F-458D-B15E-8CDDB7473353}" destId="{ADE4E5FA-70CE-4899-A978-A00114EAD9CB}" srcOrd="0" destOrd="0" presId="urn:microsoft.com/office/officeart/2005/8/layout/list1"/>
    <dgm:cxn modelId="{9D5904C7-0DA1-4853-A45D-5864766CB541}" type="presParOf" srcId="{ADE4E5FA-70CE-4899-A978-A00114EAD9CB}" destId="{45B26EAD-F4AA-4B86-B446-8FAFBEC079BF}" srcOrd="0" destOrd="0" presId="urn:microsoft.com/office/officeart/2005/8/layout/list1"/>
    <dgm:cxn modelId="{CC6EBAFD-B9E1-4062-B3BF-5F09DD531F33}" type="presParOf" srcId="{ADE4E5FA-70CE-4899-A978-A00114EAD9CB}" destId="{286D2CA6-2E9E-4604-B5F7-35F9A25961E3}" srcOrd="1" destOrd="0" presId="urn:microsoft.com/office/officeart/2005/8/layout/list1"/>
    <dgm:cxn modelId="{D8CF5DF9-A89F-497C-BC20-958049C0689A}" type="presParOf" srcId="{A4A25101-B74F-458D-B15E-8CDDB7473353}" destId="{03A2F1AD-FBCC-4AE7-81D2-B8CCAC78E1F3}" srcOrd="1" destOrd="0" presId="urn:microsoft.com/office/officeart/2005/8/layout/list1"/>
    <dgm:cxn modelId="{5F663AE6-61C8-4E64-9361-F36AA256EBFE}" type="presParOf" srcId="{A4A25101-B74F-458D-B15E-8CDDB7473353}" destId="{01B9690B-E556-4123-BC96-21F92A0A09D6}" srcOrd="2" destOrd="0" presId="urn:microsoft.com/office/officeart/2005/8/layout/list1"/>
    <dgm:cxn modelId="{D6616305-47C7-43BA-9EC5-58A2ADE9F4B6}" type="presParOf" srcId="{A4A25101-B74F-458D-B15E-8CDDB7473353}" destId="{90ADC0DF-C3A0-4031-8066-B84B8038D800}" srcOrd="3" destOrd="0" presId="urn:microsoft.com/office/officeart/2005/8/layout/list1"/>
    <dgm:cxn modelId="{41EBE84B-32A3-443D-9A36-8666294A1751}" type="presParOf" srcId="{A4A25101-B74F-458D-B15E-8CDDB7473353}" destId="{7382C971-30DE-426F-B1CE-C4D609C44889}" srcOrd="4" destOrd="0" presId="urn:microsoft.com/office/officeart/2005/8/layout/list1"/>
    <dgm:cxn modelId="{0C6E954D-B26C-4CC0-8AB3-B863FBB75892}" type="presParOf" srcId="{7382C971-30DE-426F-B1CE-C4D609C44889}" destId="{0ABA346D-CCD2-46F3-ABF5-8C288FFD2B0C}" srcOrd="0" destOrd="0" presId="urn:microsoft.com/office/officeart/2005/8/layout/list1"/>
    <dgm:cxn modelId="{7DD0B0C9-662A-4A3C-B199-9E7E4CA911FE}" type="presParOf" srcId="{7382C971-30DE-426F-B1CE-C4D609C44889}" destId="{C4759051-4F97-478D-BF2C-2DDA4DE0C1B1}" srcOrd="1" destOrd="0" presId="urn:microsoft.com/office/officeart/2005/8/layout/list1"/>
    <dgm:cxn modelId="{17E987AC-1894-4EA4-81FE-81F275ABB0B3}" type="presParOf" srcId="{A4A25101-B74F-458D-B15E-8CDDB7473353}" destId="{2697C286-D9FB-4005-B884-BD354A540985}" srcOrd="5" destOrd="0" presId="urn:microsoft.com/office/officeart/2005/8/layout/list1"/>
    <dgm:cxn modelId="{8F250312-D7A0-4736-9FEE-F052EE97F0E8}" type="presParOf" srcId="{A4A25101-B74F-458D-B15E-8CDDB7473353}" destId="{7AEE1191-4257-4DBF-B3FA-AFA098DCF219}" srcOrd="6" destOrd="0" presId="urn:microsoft.com/office/officeart/2005/8/layout/list1"/>
    <dgm:cxn modelId="{793A4BB4-4AC4-485A-93A2-2070876C800B}" type="presParOf" srcId="{A4A25101-B74F-458D-B15E-8CDDB7473353}" destId="{8F35B022-3581-41B2-A9DA-CB7C10752FA4}" srcOrd="7" destOrd="0" presId="urn:microsoft.com/office/officeart/2005/8/layout/list1"/>
    <dgm:cxn modelId="{BBDEA1F0-A321-4F2B-9493-35EAB7AE31F1}" type="presParOf" srcId="{A4A25101-B74F-458D-B15E-8CDDB7473353}" destId="{AF2689DD-8EA1-4816-A6F4-8CECA414BBD4}" srcOrd="8" destOrd="0" presId="urn:microsoft.com/office/officeart/2005/8/layout/list1"/>
    <dgm:cxn modelId="{B3D2FB3C-308F-4A89-AE96-37F8A8DF0D05}" type="presParOf" srcId="{AF2689DD-8EA1-4816-A6F4-8CECA414BBD4}" destId="{13EC2FB0-9D4C-4C68-97E6-E4518A0D9831}" srcOrd="0" destOrd="0" presId="urn:microsoft.com/office/officeart/2005/8/layout/list1"/>
    <dgm:cxn modelId="{F1D59E3F-3121-43DA-BBAD-E30235699C51}" type="presParOf" srcId="{AF2689DD-8EA1-4816-A6F4-8CECA414BBD4}" destId="{BF0BED97-F10A-4BB9-82D6-6CC31AC0F70F}" srcOrd="1" destOrd="0" presId="urn:microsoft.com/office/officeart/2005/8/layout/list1"/>
    <dgm:cxn modelId="{A96017E5-0659-4D19-AC76-A87A96432579}" type="presParOf" srcId="{A4A25101-B74F-458D-B15E-8CDDB7473353}" destId="{DA6B2F4F-6F89-4327-9454-ABC245076709}" srcOrd="9" destOrd="0" presId="urn:microsoft.com/office/officeart/2005/8/layout/list1"/>
    <dgm:cxn modelId="{6F81891C-1D52-40FB-ABE4-60B1BCC7B398}" type="presParOf" srcId="{A4A25101-B74F-458D-B15E-8CDDB7473353}" destId="{BE71E72A-39FC-43DC-90E9-BF40C1B4064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80E1F9-A66A-47D3-986C-0547BA6C8B9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60F363-6C55-4D18-A894-F7C7F7003735}">
      <dgm:prSet phldrT="[Текст]"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 vert="horz"/>
        <a:lstStyle/>
        <a:p>
          <a:pPr algn="ctr"/>
          <a:r>
            <a:rPr lang="ru-RU" sz="1600" b="1" dirty="0" smtClean="0"/>
            <a:t>дискуссии</a:t>
          </a:r>
          <a:endParaRPr lang="ru-RU" sz="1600" b="1" dirty="0"/>
        </a:p>
      </dgm:t>
    </dgm:pt>
    <dgm:pt modelId="{F745C5B5-256C-4C4F-9BA9-B0BC3A24E7FC}" type="parTrans" cxnId="{22C82958-CB69-4923-96A6-FB8A0735FA60}">
      <dgm:prSet/>
      <dgm:spPr/>
      <dgm:t>
        <a:bodyPr/>
        <a:lstStyle/>
        <a:p>
          <a:endParaRPr lang="ru-RU"/>
        </a:p>
      </dgm:t>
    </dgm:pt>
    <dgm:pt modelId="{144ECAA8-3FD1-4881-8ACF-B01FA227A65E}" type="sibTrans" cxnId="{22C82958-CB69-4923-96A6-FB8A0735FA60}">
      <dgm:prSet/>
      <dgm:spPr/>
      <dgm:t>
        <a:bodyPr/>
        <a:lstStyle/>
        <a:p>
          <a:endParaRPr lang="ru-RU"/>
        </a:p>
      </dgm:t>
    </dgm:pt>
    <dgm:pt modelId="{D918ABD1-3AC4-43C8-96B0-B6B12B034DBA}">
      <dgm:prSet phldrT="[Текст]"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ru-RU" sz="1600" b="1" dirty="0" smtClean="0"/>
            <a:t>мастер-классы</a:t>
          </a:r>
          <a:endParaRPr lang="ru-RU" sz="1600" b="1" dirty="0"/>
        </a:p>
      </dgm:t>
    </dgm:pt>
    <dgm:pt modelId="{5BEE5C0E-5EEE-4499-9913-2A77E0BDCC87}" type="parTrans" cxnId="{07E4B6BB-186F-4A1C-AA6E-B832A8C7F084}">
      <dgm:prSet/>
      <dgm:spPr/>
      <dgm:t>
        <a:bodyPr/>
        <a:lstStyle/>
        <a:p>
          <a:endParaRPr lang="ru-RU"/>
        </a:p>
      </dgm:t>
    </dgm:pt>
    <dgm:pt modelId="{71065F77-0AA7-4723-9EAB-EC78830210B2}" type="sibTrans" cxnId="{07E4B6BB-186F-4A1C-AA6E-B832A8C7F084}">
      <dgm:prSet/>
      <dgm:spPr/>
      <dgm:t>
        <a:bodyPr/>
        <a:lstStyle/>
        <a:p>
          <a:endParaRPr lang="ru-RU"/>
        </a:p>
      </dgm:t>
    </dgm:pt>
    <dgm:pt modelId="{88472375-2E3B-4112-B5B6-0D7980B5D44A}">
      <dgm:prSet phldrT="[Текст]"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ru-RU" sz="1600" b="1" dirty="0" smtClean="0"/>
            <a:t>деловые игры</a:t>
          </a:r>
          <a:endParaRPr lang="ru-RU" sz="1600" b="1" dirty="0"/>
        </a:p>
      </dgm:t>
    </dgm:pt>
    <dgm:pt modelId="{6FD36D63-E266-492B-B2D1-13DAB67C655A}" type="parTrans" cxnId="{20B06B1C-A06E-4E2F-A5A2-FE4097878899}">
      <dgm:prSet/>
      <dgm:spPr/>
      <dgm:t>
        <a:bodyPr/>
        <a:lstStyle/>
        <a:p>
          <a:endParaRPr lang="ru-RU"/>
        </a:p>
      </dgm:t>
    </dgm:pt>
    <dgm:pt modelId="{D8E8AF65-71F7-46C3-A0E7-C8FB6AA5B59A}" type="sibTrans" cxnId="{20B06B1C-A06E-4E2F-A5A2-FE4097878899}">
      <dgm:prSet/>
      <dgm:spPr/>
      <dgm:t>
        <a:bodyPr/>
        <a:lstStyle/>
        <a:p>
          <a:endParaRPr lang="ru-RU"/>
        </a:p>
      </dgm:t>
    </dgm:pt>
    <dgm:pt modelId="{A4A25101-B74F-458D-B15E-8CDDB7473353}" type="pres">
      <dgm:prSet presAssocID="{DE80E1F9-A66A-47D3-986C-0547BA6C8B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E4E5FA-70CE-4899-A978-A00114EAD9CB}" type="pres">
      <dgm:prSet presAssocID="{2A60F363-6C55-4D18-A894-F7C7F7003735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45B26EAD-F4AA-4B86-B446-8FAFBEC079BF}" type="pres">
      <dgm:prSet presAssocID="{2A60F363-6C55-4D18-A894-F7C7F700373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86D2CA6-2E9E-4604-B5F7-35F9A25961E3}" type="pres">
      <dgm:prSet presAssocID="{2A60F363-6C55-4D18-A894-F7C7F700373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2F1AD-FBCC-4AE7-81D2-B8CCAC78E1F3}" type="pres">
      <dgm:prSet presAssocID="{2A60F363-6C55-4D18-A894-F7C7F7003735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1B9690B-E556-4123-BC96-21F92A0A09D6}" type="pres">
      <dgm:prSet presAssocID="{2A60F363-6C55-4D18-A894-F7C7F7003735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92D05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  <dgm:pt modelId="{90ADC0DF-C3A0-4031-8066-B84B8038D800}" type="pres">
      <dgm:prSet presAssocID="{144ECAA8-3FD1-4881-8ACF-B01FA227A65E}" presName="spaceBetweenRectangles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382C971-30DE-426F-B1CE-C4D609C44889}" type="pres">
      <dgm:prSet presAssocID="{D918ABD1-3AC4-43C8-96B0-B6B12B034DBA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ABA346D-CCD2-46F3-ABF5-8C288FFD2B0C}" type="pres">
      <dgm:prSet presAssocID="{D918ABD1-3AC4-43C8-96B0-B6B12B034DB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4759051-4F97-478D-BF2C-2DDA4DE0C1B1}" type="pres">
      <dgm:prSet presAssocID="{D918ABD1-3AC4-43C8-96B0-B6B12B034DB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7C286-D9FB-4005-B884-BD354A540985}" type="pres">
      <dgm:prSet presAssocID="{D918ABD1-3AC4-43C8-96B0-B6B12B034DBA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AEE1191-4257-4DBF-B3FA-AFA098DCF219}" type="pres">
      <dgm:prSet presAssocID="{D918ABD1-3AC4-43C8-96B0-B6B12B034DBA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92D05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  <dgm:pt modelId="{8F35B022-3581-41B2-A9DA-CB7C10752FA4}" type="pres">
      <dgm:prSet presAssocID="{71065F77-0AA7-4723-9EAB-EC78830210B2}" presName="spaceBetweenRectangles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AF2689DD-8EA1-4816-A6F4-8CECA414BBD4}" type="pres">
      <dgm:prSet presAssocID="{88472375-2E3B-4112-B5B6-0D7980B5D44A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13EC2FB0-9D4C-4C68-97E6-E4518A0D9831}" type="pres">
      <dgm:prSet presAssocID="{88472375-2E3B-4112-B5B6-0D7980B5D44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F0BED97-F10A-4BB9-82D6-6CC31AC0F70F}" type="pres">
      <dgm:prSet presAssocID="{88472375-2E3B-4112-B5B6-0D7980B5D44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B2F4F-6F89-4327-9454-ABC245076709}" type="pres">
      <dgm:prSet presAssocID="{88472375-2E3B-4112-B5B6-0D7980B5D44A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BE71E72A-39FC-43DC-90E9-BF40C1B4064D}" type="pres">
      <dgm:prSet presAssocID="{88472375-2E3B-4112-B5B6-0D7980B5D44A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92D05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</dgm:ptLst>
  <dgm:cxnLst>
    <dgm:cxn modelId="{B953E590-64DE-4541-9D49-656A2A3987EC}" type="presOf" srcId="{DE80E1F9-A66A-47D3-986C-0547BA6C8B99}" destId="{A4A25101-B74F-458D-B15E-8CDDB7473353}" srcOrd="0" destOrd="0" presId="urn:microsoft.com/office/officeart/2005/8/layout/list1"/>
    <dgm:cxn modelId="{20B06B1C-A06E-4E2F-A5A2-FE4097878899}" srcId="{DE80E1F9-A66A-47D3-986C-0547BA6C8B99}" destId="{88472375-2E3B-4112-B5B6-0D7980B5D44A}" srcOrd="2" destOrd="0" parTransId="{6FD36D63-E266-492B-B2D1-13DAB67C655A}" sibTransId="{D8E8AF65-71F7-46C3-A0E7-C8FB6AA5B59A}"/>
    <dgm:cxn modelId="{286236CE-7F12-48BE-98F0-80D9E480D91D}" type="presOf" srcId="{D918ABD1-3AC4-43C8-96B0-B6B12B034DBA}" destId="{C4759051-4F97-478D-BF2C-2DDA4DE0C1B1}" srcOrd="1" destOrd="0" presId="urn:microsoft.com/office/officeart/2005/8/layout/list1"/>
    <dgm:cxn modelId="{3A9692FB-8050-493C-87F0-8319AC1E0F7F}" type="presOf" srcId="{D918ABD1-3AC4-43C8-96B0-B6B12B034DBA}" destId="{0ABA346D-CCD2-46F3-ABF5-8C288FFD2B0C}" srcOrd="0" destOrd="0" presId="urn:microsoft.com/office/officeart/2005/8/layout/list1"/>
    <dgm:cxn modelId="{9CBB9843-C523-4C38-8532-B09764997D12}" type="presOf" srcId="{2A60F363-6C55-4D18-A894-F7C7F7003735}" destId="{45B26EAD-F4AA-4B86-B446-8FAFBEC079BF}" srcOrd="0" destOrd="0" presId="urn:microsoft.com/office/officeart/2005/8/layout/list1"/>
    <dgm:cxn modelId="{10909A91-9023-487E-9F45-DE5C6996B1A1}" type="presOf" srcId="{88472375-2E3B-4112-B5B6-0D7980B5D44A}" destId="{BF0BED97-F10A-4BB9-82D6-6CC31AC0F70F}" srcOrd="1" destOrd="0" presId="urn:microsoft.com/office/officeart/2005/8/layout/list1"/>
    <dgm:cxn modelId="{9F6B6F31-EB49-402D-B57F-D53226096E43}" type="presOf" srcId="{88472375-2E3B-4112-B5B6-0D7980B5D44A}" destId="{13EC2FB0-9D4C-4C68-97E6-E4518A0D9831}" srcOrd="0" destOrd="0" presId="urn:microsoft.com/office/officeart/2005/8/layout/list1"/>
    <dgm:cxn modelId="{22C82958-CB69-4923-96A6-FB8A0735FA60}" srcId="{DE80E1F9-A66A-47D3-986C-0547BA6C8B99}" destId="{2A60F363-6C55-4D18-A894-F7C7F7003735}" srcOrd="0" destOrd="0" parTransId="{F745C5B5-256C-4C4F-9BA9-B0BC3A24E7FC}" sibTransId="{144ECAA8-3FD1-4881-8ACF-B01FA227A65E}"/>
    <dgm:cxn modelId="{1A4148AD-B492-4BAB-BF81-4DB54E645A56}" type="presOf" srcId="{2A60F363-6C55-4D18-A894-F7C7F7003735}" destId="{286D2CA6-2E9E-4604-B5F7-35F9A25961E3}" srcOrd="1" destOrd="0" presId="urn:microsoft.com/office/officeart/2005/8/layout/list1"/>
    <dgm:cxn modelId="{07E4B6BB-186F-4A1C-AA6E-B832A8C7F084}" srcId="{DE80E1F9-A66A-47D3-986C-0547BA6C8B99}" destId="{D918ABD1-3AC4-43C8-96B0-B6B12B034DBA}" srcOrd="1" destOrd="0" parTransId="{5BEE5C0E-5EEE-4499-9913-2A77E0BDCC87}" sibTransId="{71065F77-0AA7-4723-9EAB-EC78830210B2}"/>
    <dgm:cxn modelId="{9FD50C4D-D092-4C0A-A548-E91782891235}" type="presParOf" srcId="{A4A25101-B74F-458D-B15E-8CDDB7473353}" destId="{ADE4E5FA-70CE-4899-A978-A00114EAD9CB}" srcOrd="0" destOrd="0" presId="urn:microsoft.com/office/officeart/2005/8/layout/list1"/>
    <dgm:cxn modelId="{D63AB5F5-6A19-4A3A-BAB8-984BC740DCF9}" type="presParOf" srcId="{ADE4E5FA-70CE-4899-A978-A00114EAD9CB}" destId="{45B26EAD-F4AA-4B86-B446-8FAFBEC079BF}" srcOrd="0" destOrd="0" presId="urn:microsoft.com/office/officeart/2005/8/layout/list1"/>
    <dgm:cxn modelId="{70B911B4-0C54-43BF-8699-F7CBDBAB9E63}" type="presParOf" srcId="{ADE4E5FA-70CE-4899-A978-A00114EAD9CB}" destId="{286D2CA6-2E9E-4604-B5F7-35F9A25961E3}" srcOrd="1" destOrd="0" presId="urn:microsoft.com/office/officeart/2005/8/layout/list1"/>
    <dgm:cxn modelId="{68801893-BD99-48B8-A48B-19C08062E0B0}" type="presParOf" srcId="{A4A25101-B74F-458D-B15E-8CDDB7473353}" destId="{03A2F1AD-FBCC-4AE7-81D2-B8CCAC78E1F3}" srcOrd="1" destOrd="0" presId="urn:microsoft.com/office/officeart/2005/8/layout/list1"/>
    <dgm:cxn modelId="{71FE8DD1-1C9C-4CBC-86F1-76AC85C88C3B}" type="presParOf" srcId="{A4A25101-B74F-458D-B15E-8CDDB7473353}" destId="{01B9690B-E556-4123-BC96-21F92A0A09D6}" srcOrd="2" destOrd="0" presId="urn:microsoft.com/office/officeart/2005/8/layout/list1"/>
    <dgm:cxn modelId="{A0C18F62-826D-4111-9134-94BF9900F06D}" type="presParOf" srcId="{A4A25101-B74F-458D-B15E-8CDDB7473353}" destId="{90ADC0DF-C3A0-4031-8066-B84B8038D800}" srcOrd="3" destOrd="0" presId="urn:microsoft.com/office/officeart/2005/8/layout/list1"/>
    <dgm:cxn modelId="{749DDE25-78EA-4D69-9144-B0B59BF42196}" type="presParOf" srcId="{A4A25101-B74F-458D-B15E-8CDDB7473353}" destId="{7382C971-30DE-426F-B1CE-C4D609C44889}" srcOrd="4" destOrd="0" presId="urn:microsoft.com/office/officeart/2005/8/layout/list1"/>
    <dgm:cxn modelId="{BABA08FE-5D33-40B6-92FA-8878047C8B8B}" type="presParOf" srcId="{7382C971-30DE-426F-B1CE-C4D609C44889}" destId="{0ABA346D-CCD2-46F3-ABF5-8C288FFD2B0C}" srcOrd="0" destOrd="0" presId="urn:microsoft.com/office/officeart/2005/8/layout/list1"/>
    <dgm:cxn modelId="{F71FFA36-AD57-42AB-9324-FB570894C260}" type="presParOf" srcId="{7382C971-30DE-426F-B1CE-C4D609C44889}" destId="{C4759051-4F97-478D-BF2C-2DDA4DE0C1B1}" srcOrd="1" destOrd="0" presId="urn:microsoft.com/office/officeart/2005/8/layout/list1"/>
    <dgm:cxn modelId="{089C2DFD-F970-41F4-9956-9DAD85D8B862}" type="presParOf" srcId="{A4A25101-B74F-458D-B15E-8CDDB7473353}" destId="{2697C286-D9FB-4005-B884-BD354A540985}" srcOrd="5" destOrd="0" presId="urn:microsoft.com/office/officeart/2005/8/layout/list1"/>
    <dgm:cxn modelId="{BD17F8A1-E393-4204-B5FC-8C5AB7FE97B4}" type="presParOf" srcId="{A4A25101-B74F-458D-B15E-8CDDB7473353}" destId="{7AEE1191-4257-4DBF-B3FA-AFA098DCF219}" srcOrd="6" destOrd="0" presId="urn:microsoft.com/office/officeart/2005/8/layout/list1"/>
    <dgm:cxn modelId="{2569FEF3-D183-45A3-A1CA-1F3322FBFD5F}" type="presParOf" srcId="{A4A25101-B74F-458D-B15E-8CDDB7473353}" destId="{8F35B022-3581-41B2-A9DA-CB7C10752FA4}" srcOrd="7" destOrd="0" presId="urn:microsoft.com/office/officeart/2005/8/layout/list1"/>
    <dgm:cxn modelId="{54B8C0EE-A864-4DB5-B13E-6FE4DFB25109}" type="presParOf" srcId="{A4A25101-B74F-458D-B15E-8CDDB7473353}" destId="{AF2689DD-8EA1-4816-A6F4-8CECA414BBD4}" srcOrd="8" destOrd="0" presId="urn:microsoft.com/office/officeart/2005/8/layout/list1"/>
    <dgm:cxn modelId="{14862994-0DF6-4BF8-8C7E-BE406F55622A}" type="presParOf" srcId="{AF2689DD-8EA1-4816-A6F4-8CECA414BBD4}" destId="{13EC2FB0-9D4C-4C68-97E6-E4518A0D9831}" srcOrd="0" destOrd="0" presId="urn:microsoft.com/office/officeart/2005/8/layout/list1"/>
    <dgm:cxn modelId="{6DCF4225-544A-442E-8327-9C68644BDAEE}" type="presParOf" srcId="{AF2689DD-8EA1-4816-A6F4-8CECA414BBD4}" destId="{BF0BED97-F10A-4BB9-82D6-6CC31AC0F70F}" srcOrd="1" destOrd="0" presId="urn:microsoft.com/office/officeart/2005/8/layout/list1"/>
    <dgm:cxn modelId="{75662086-0D6C-4E5F-A0B4-BDE53E77BE7D}" type="presParOf" srcId="{A4A25101-B74F-458D-B15E-8CDDB7473353}" destId="{DA6B2F4F-6F89-4327-9454-ABC245076709}" srcOrd="9" destOrd="0" presId="urn:microsoft.com/office/officeart/2005/8/layout/list1"/>
    <dgm:cxn modelId="{81FD0635-DAD7-4955-85E7-A4844D806570}" type="presParOf" srcId="{A4A25101-B74F-458D-B15E-8CDDB7473353}" destId="{BE71E72A-39FC-43DC-90E9-BF40C1B4064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80E1F9-A66A-47D3-986C-0547BA6C8B9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60F363-6C55-4D18-A894-F7C7F7003735}">
      <dgm:prSet phldrT="[Текст]"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 vert="horz"/>
        <a:lstStyle/>
        <a:p>
          <a:pPr algn="ctr"/>
          <a:r>
            <a:rPr lang="ru-RU" sz="1600" b="1" dirty="0" smtClean="0"/>
            <a:t>педагогический КВН</a:t>
          </a:r>
          <a:endParaRPr lang="ru-RU" sz="1600" b="1" dirty="0"/>
        </a:p>
      </dgm:t>
    </dgm:pt>
    <dgm:pt modelId="{F745C5B5-256C-4C4F-9BA9-B0BC3A24E7FC}" type="parTrans" cxnId="{22C82958-CB69-4923-96A6-FB8A0735FA60}">
      <dgm:prSet/>
      <dgm:spPr/>
      <dgm:t>
        <a:bodyPr/>
        <a:lstStyle/>
        <a:p>
          <a:endParaRPr lang="ru-RU"/>
        </a:p>
      </dgm:t>
    </dgm:pt>
    <dgm:pt modelId="{144ECAA8-3FD1-4881-8ACF-B01FA227A65E}" type="sibTrans" cxnId="{22C82958-CB69-4923-96A6-FB8A0735FA60}">
      <dgm:prSet/>
      <dgm:spPr/>
      <dgm:t>
        <a:bodyPr/>
        <a:lstStyle/>
        <a:p>
          <a:endParaRPr lang="ru-RU"/>
        </a:p>
      </dgm:t>
    </dgm:pt>
    <dgm:pt modelId="{D918ABD1-3AC4-43C8-96B0-B6B12B034DBA}">
      <dgm:prSet phldrT="[Текст]"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ru-RU" sz="1600" b="1" dirty="0" smtClean="0"/>
            <a:t>мозговой штурм</a:t>
          </a:r>
          <a:endParaRPr lang="ru-RU" sz="1600" b="1" dirty="0"/>
        </a:p>
      </dgm:t>
    </dgm:pt>
    <dgm:pt modelId="{5BEE5C0E-5EEE-4499-9913-2A77E0BDCC87}" type="parTrans" cxnId="{07E4B6BB-186F-4A1C-AA6E-B832A8C7F084}">
      <dgm:prSet/>
      <dgm:spPr/>
      <dgm:t>
        <a:bodyPr/>
        <a:lstStyle/>
        <a:p>
          <a:endParaRPr lang="ru-RU"/>
        </a:p>
      </dgm:t>
    </dgm:pt>
    <dgm:pt modelId="{71065F77-0AA7-4723-9EAB-EC78830210B2}" type="sibTrans" cxnId="{07E4B6BB-186F-4A1C-AA6E-B832A8C7F084}">
      <dgm:prSet/>
      <dgm:spPr/>
      <dgm:t>
        <a:bodyPr/>
        <a:lstStyle/>
        <a:p>
          <a:endParaRPr lang="ru-RU"/>
        </a:p>
      </dgm:t>
    </dgm:pt>
    <dgm:pt modelId="{88472375-2E3B-4112-B5B6-0D7980B5D44A}">
      <dgm:prSet phldrT="[Текст]"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ru-RU" sz="1600" b="1" dirty="0" smtClean="0"/>
            <a:t>тренинги</a:t>
          </a:r>
          <a:endParaRPr lang="ru-RU" sz="1600" b="1" dirty="0"/>
        </a:p>
      </dgm:t>
    </dgm:pt>
    <dgm:pt modelId="{6FD36D63-E266-492B-B2D1-13DAB67C655A}" type="parTrans" cxnId="{20B06B1C-A06E-4E2F-A5A2-FE4097878899}">
      <dgm:prSet/>
      <dgm:spPr/>
      <dgm:t>
        <a:bodyPr/>
        <a:lstStyle/>
        <a:p>
          <a:endParaRPr lang="ru-RU"/>
        </a:p>
      </dgm:t>
    </dgm:pt>
    <dgm:pt modelId="{D8E8AF65-71F7-46C3-A0E7-C8FB6AA5B59A}" type="sibTrans" cxnId="{20B06B1C-A06E-4E2F-A5A2-FE4097878899}">
      <dgm:prSet/>
      <dgm:spPr/>
      <dgm:t>
        <a:bodyPr/>
        <a:lstStyle/>
        <a:p>
          <a:endParaRPr lang="ru-RU"/>
        </a:p>
      </dgm:t>
    </dgm:pt>
    <dgm:pt modelId="{A4A25101-B74F-458D-B15E-8CDDB7473353}" type="pres">
      <dgm:prSet presAssocID="{DE80E1F9-A66A-47D3-986C-0547BA6C8B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E4E5FA-70CE-4899-A978-A00114EAD9CB}" type="pres">
      <dgm:prSet presAssocID="{2A60F363-6C55-4D18-A894-F7C7F7003735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45B26EAD-F4AA-4B86-B446-8FAFBEC079BF}" type="pres">
      <dgm:prSet presAssocID="{2A60F363-6C55-4D18-A894-F7C7F700373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86D2CA6-2E9E-4604-B5F7-35F9A25961E3}" type="pres">
      <dgm:prSet presAssocID="{2A60F363-6C55-4D18-A894-F7C7F700373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2F1AD-FBCC-4AE7-81D2-B8CCAC78E1F3}" type="pres">
      <dgm:prSet presAssocID="{2A60F363-6C55-4D18-A894-F7C7F7003735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1B9690B-E556-4123-BC96-21F92A0A09D6}" type="pres">
      <dgm:prSet presAssocID="{2A60F363-6C55-4D18-A894-F7C7F7003735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92D05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  <dgm:pt modelId="{90ADC0DF-C3A0-4031-8066-B84B8038D800}" type="pres">
      <dgm:prSet presAssocID="{144ECAA8-3FD1-4881-8ACF-B01FA227A65E}" presName="spaceBetweenRectangles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382C971-30DE-426F-B1CE-C4D609C44889}" type="pres">
      <dgm:prSet presAssocID="{D918ABD1-3AC4-43C8-96B0-B6B12B034DBA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ABA346D-CCD2-46F3-ABF5-8C288FFD2B0C}" type="pres">
      <dgm:prSet presAssocID="{D918ABD1-3AC4-43C8-96B0-B6B12B034DB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4759051-4F97-478D-BF2C-2DDA4DE0C1B1}" type="pres">
      <dgm:prSet presAssocID="{D918ABD1-3AC4-43C8-96B0-B6B12B034DB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7C286-D9FB-4005-B884-BD354A540985}" type="pres">
      <dgm:prSet presAssocID="{D918ABD1-3AC4-43C8-96B0-B6B12B034DBA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AEE1191-4257-4DBF-B3FA-AFA098DCF219}" type="pres">
      <dgm:prSet presAssocID="{D918ABD1-3AC4-43C8-96B0-B6B12B034DBA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92D05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  <dgm:pt modelId="{8F35B022-3581-41B2-A9DA-CB7C10752FA4}" type="pres">
      <dgm:prSet presAssocID="{71065F77-0AA7-4723-9EAB-EC78830210B2}" presName="spaceBetweenRectangles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AF2689DD-8EA1-4816-A6F4-8CECA414BBD4}" type="pres">
      <dgm:prSet presAssocID="{88472375-2E3B-4112-B5B6-0D7980B5D44A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13EC2FB0-9D4C-4C68-97E6-E4518A0D9831}" type="pres">
      <dgm:prSet presAssocID="{88472375-2E3B-4112-B5B6-0D7980B5D44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F0BED97-F10A-4BB9-82D6-6CC31AC0F70F}" type="pres">
      <dgm:prSet presAssocID="{88472375-2E3B-4112-B5B6-0D7980B5D44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B2F4F-6F89-4327-9454-ABC245076709}" type="pres">
      <dgm:prSet presAssocID="{88472375-2E3B-4112-B5B6-0D7980B5D44A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BE71E72A-39FC-43DC-90E9-BF40C1B4064D}" type="pres">
      <dgm:prSet presAssocID="{88472375-2E3B-4112-B5B6-0D7980B5D44A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92D05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</dgm:ptLst>
  <dgm:cxnLst>
    <dgm:cxn modelId="{20B06B1C-A06E-4E2F-A5A2-FE4097878899}" srcId="{DE80E1F9-A66A-47D3-986C-0547BA6C8B99}" destId="{88472375-2E3B-4112-B5B6-0D7980B5D44A}" srcOrd="2" destOrd="0" parTransId="{6FD36D63-E266-492B-B2D1-13DAB67C655A}" sibTransId="{D8E8AF65-71F7-46C3-A0E7-C8FB6AA5B59A}"/>
    <dgm:cxn modelId="{38F3EE00-BA6C-4690-A882-83396082B8EE}" type="presOf" srcId="{DE80E1F9-A66A-47D3-986C-0547BA6C8B99}" destId="{A4A25101-B74F-458D-B15E-8CDDB7473353}" srcOrd="0" destOrd="0" presId="urn:microsoft.com/office/officeart/2005/8/layout/list1"/>
    <dgm:cxn modelId="{825647CD-33A0-4799-B8D6-D5CF00022774}" type="presOf" srcId="{D918ABD1-3AC4-43C8-96B0-B6B12B034DBA}" destId="{C4759051-4F97-478D-BF2C-2DDA4DE0C1B1}" srcOrd="1" destOrd="0" presId="urn:microsoft.com/office/officeart/2005/8/layout/list1"/>
    <dgm:cxn modelId="{335E9224-8BBE-4318-B0E4-734570938625}" type="presOf" srcId="{88472375-2E3B-4112-B5B6-0D7980B5D44A}" destId="{13EC2FB0-9D4C-4C68-97E6-E4518A0D9831}" srcOrd="0" destOrd="0" presId="urn:microsoft.com/office/officeart/2005/8/layout/list1"/>
    <dgm:cxn modelId="{B006FF3D-AB26-4E9A-B51B-54D4466F67D6}" type="presOf" srcId="{2A60F363-6C55-4D18-A894-F7C7F7003735}" destId="{286D2CA6-2E9E-4604-B5F7-35F9A25961E3}" srcOrd="1" destOrd="0" presId="urn:microsoft.com/office/officeart/2005/8/layout/list1"/>
    <dgm:cxn modelId="{22C82958-CB69-4923-96A6-FB8A0735FA60}" srcId="{DE80E1F9-A66A-47D3-986C-0547BA6C8B99}" destId="{2A60F363-6C55-4D18-A894-F7C7F7003735}" srcOrd="0" destOrd="0" parTransId="{F745C5B5-256C-4C4F-9BA9-B0BC3A24E7FC}" sibTransId="{144ECAA8-3FD1-4881-8ACF-B01FA227A65E}"/>
    <dgm:cxn modelId="{F77D00B1-5F1C-4287-B72A-7590EB673962}" type="presOf" srcId="{2A60F363-6C55-4D18-A894-F7C7F7003735}" destId="{45B26EAD-F4AA-4B86-B446-8FAFBEC079BF}" srcOrd="0" destOrd="0" presId="urn:microsoft.com/office/officeart/2005/8/layout/list1"/>
    <dgm:cxn modelId="{07E4B6BB-186F-4A1C-AA6E-B832A8C7F084}" srcId="{DE80E1F9-A66A-47D3-986C-0547BA6C8B99}" destId="{D918ABD1-3AC4-43C8-96B0-B6B12B034DBA}" srcOrd="1" destOrd="0" parTransId="{5BEE5C0E-5EEE-4499-9913-2A77E0BDCC87}" sibTransId="{71065F77-0AA7-4723-9EAB-EC78830210B2}"/>
    <dgm:cxn modelId="{688541FE-8A21-4434-8EFD-12CBA26DA61C}" type="presOf" srcId="{88472375-2E3B-4112-B5B6-0D7980B5D44A}" destId="{BF0BED97-F10A-4BB9-82D6-6CC31AC0F70F}" srcOrd="1" destOrd="0" presId="urn:microsoft.com/office/officeart/2005/8/layout/list1"/>
    <dgm:cxn modelId="{9D7C74AD-337B-413A-8596-3670BD80F4BD}" type="presOf" srcId="{D918ABD1-3AC4-43C8-96B0-B6B12B034DBA}" destId="{0ABA346D-CCD2-46F3-ABF5-8C288FFD2B0C}" srcOrd="0" destOrd="0" presId="urn:microsoft.com/office/officeart/2005/8/layout/list1"/>
    <dgm:cxn modelId="{7A0CC7F3-9518-4D10-8FA2-4CD634A7631B}" type="presParOf" srcId="{A4A25101-B74F-458D-B15E-8CDDB7473353}" destId="{ADE4E5FA-70CE-4899-A978-A00114EAD9CB}" srcOrd="0" destOrd="0" presId="urn:microsoft.com/office/officeart/2005/8/layout/list1"/>
    <dgm:cxn modelId="{D0CAFA55-6F50-420A-BF99-51C26E470B91}" type="presParOf" srcId="{ADE4E5FA-70CE-4899-A978-A00114EAD9CB}" destId="{45B26EAD-F4AA-4B86-B446-8FAFBEC079BF}" srcOrd="0" destOrd="0" presId="urn:microsoft.com/office/officeart/2005/8/layout/list1"/>
    <dgm:cxn modelId="{B5589D76-8C5A-4B24-BE6E-31CE095C4398}" type="presParOf" srcId="{ADE4E5FA-70CE-4899-A978-A00114EAD9CB}" destId="{286D2CA6-2E9E-4604-B5F7-35F9A25961E3}" srcOrd="1" destOrd="0" presId="urn:microsoft.com/office/officeart/2005/8/layout/list1"/>
    <dgm:cxn modelId="{5EC47A02-B294-4697-A10D-0177B45095DB}" type="presParOf" srcId="{A4A25101-B74F-458D-B15E-8CDDB7473353}" destId="{03A2F1AD-FBCC-4AE7-81D2-B8CCAC78E1F3}" srcOrd="1" destOrd="0" presId="urn:microsoft.com/office/officeart/2005/8/layout/list1"/>
    <dgm:cxn modelId="{4DC9571A-1913-4ACD-8F94-4E60E2FF3B86}" type="presParOf" srcId="{A4A25101-B74F-458D-B15E-8CDDB7473353}" destId="{01B9690B-E556-4123-BC96-21F92A0A09D6}" srcOrd="2" destOrd="0" presId="urn:microsoft.com/office/officeart/2005/8/layout/list1"/>
    <dgm:cxn modelId="{79CCC227-AF66-44E4-B83B-CCE1F38FD7BD}" type="presParOf" srcId="{A4A25101-B74F-458D-B15E-8CDDB7473353}" destId="{90ADC0DF-C3A0-4031-8066-B84B8038D800}" srcOrd="3" destOrd="0" presId="urn:microsoft.com/office/officeart/2005/8/layout/list1"/>
    <dgm:cxn modelId="{EF651209-EE73-4CDA-806D-4BAF3142FE78}" type="presParOf" srcId="{A4A25101-B74F-458D-B15E-8CDDB7473353}" destId="{7382C971-30DE-426F-B1CE-C4D609C44889}" srcOrd="4" destOrd="0" presId="urn:microsoft.com/office/officeart/2005/8/layout/list1"/>
    <dgm:cxn modelId="{7EEDFC22-8FDB-4C48-81F1-5DE59FEB7A45}" type="presParOf" srcId="{7382C971-30DE-426F-B1CE-C4D609C44889}" destId="{0ABA346D-CCD2-46F3-ABF5-8C288FFD2B0C}" srcOrd="0" destOrd="0" presId="urn:microsoft.com/office/officeart/2005/8/layout/list1"/>
    <dgm:cxn modelId="{C47ED5B3-9A87-4216-A242-7D71F352C1C2}" type="presParOf" srcId="{7382C971-30DE-426F-B1CE-C4D609C44889}" destId="{C4759051-4F97-478D-BF2C-2DDA4DE0C1B1}" srcOrd="1" destOrd="0" presId="urn:microsoft.com/office/officeart/2005/8/layout/list1"/>
    <dgm:cxn modelId="{16E0C10F-9D0F-4738-8420-D5189F2DE3D6}" type="presParOf" srcId="{A4A25101-B74F-458D-B15E-8CDDB7473353}" destId="{2697C286-D9FB-4005-B884-BD354A540985}" srcOrd="5" destOrd="0" presId="urn:microsoft.com/office/officeart/2005/8/layout/list1"/>
    <dgm:cxn modelId="{E0DD237E-2711-46A0-8C6C-452FEDE3AA46}" type="presParOf" srcId="{A4A25101-B74F-458D-B15E-8CDDB7473353}" destId="{7AEE1191-4257-4DBF-B3FA-AFA098DCF219}" srcOrd="6" destOrd="0" presId="urn:microsoft.com/office/officeart/2005/8/layout/list1"/>
    <dgm:cxn modelId="{BA6801B4-5A45-468C-82E7-2F59BF3CB21A}" type="presParOf" srcId="{A4A25101-B74F-458D-B15E-8CDDB7473353}" destId="{8F35B022-3581-41B2-A9DA-CB7C10752FA4}" srcOrd="7" destOrd="0" presId="urn:microsoft.com/office/officeart/2005/8/layout/list1"/>
    <dgm:cxn modelId="{E5C9F2AF-9A0D-4106-90A0-EB54C5A0992E}" type="presParOf" srcId="{A4A25101-B74F-458D-B15E-8CDDB7473353}" destId="{AF2689DD-8EA1-4816-A6F4-8CECA414BBD4}" srcOrd="8" destOrd="0" presId="urn:microsoft.com/office/officeart/2005/8/layout/list1"/>
    <dgm:cxn modelId="{886FD2A6-EA5C-4C8D-9751-4D2D66236BC3}" type="presParOf" srcId="{AF2689DD-8EA1-4816-A6F4-8CECA414BBD4}" destId="{13EC2FB0-9D4C-4C68-97E6-E4518A0D9831}" srcOrd="0" destOrd="0" presId="urn:microsoft.com/office/officeart/2005/8/layout/list1"/>
    <dgm:cxn modelId="{9F6E23AE-4E72-4794-97DB-1C7DCF812457}" type="presParOf" srcId="{AF2689DD-8EA1-4816-A6F4-8CECA414BBD4}" destId="{BF0BED97-F10A-4BB9-82D6-6CC31AC0F70F}" srcOrd="1" destOrd="0" presId="urn:microsoft.com/office/officeart/2005/8/layout/list1"/>
    <dgm:cxn modelId="{3804D345-1FC8-4FAB-BF1B-5E8544BFC67B}" type="presParOf" srcId="{A4A25101-B74F-458D-B15E-8CDDB7473353}" destId="{DA6B2F4F-6F89-4327-9454-ABC245076709}" srcOrd="9" destOrd="0" presId="urn:microsoft.com/office/officeart/2005/8/layout/list1"/>
    <dgm:cxn modelId="{67D99592-E948-4981-8B70-91C74E7B8383}" type="presParOf" srcId="{A4A25101-B74F-458D-B15E-8CDDB7473353}" destId="{BE71E72A-39FC-43DC-90E9-BF40C1B4064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E80E1F9-A66A-47D3-986C-0547BA6C8B9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60F363-6C55-4D18-A894-F7C7F7003735}">
      <dgm:prSet phldrT="[Текст]" custT="1"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flat" dir="t"/>
        </a:scene3d>
        <a:sp3d prstMaterial="dkEdge">
          <a:bevelT w="8200" h="38100" prst="coolSlant"/>
        </a:sp3d>
      </dgm:spPr>
      <dgm:t>
        <a:bodyPr vert="horz"/>
        <a:lstStyle/>
        <a:p>
          <a:pPr algn="ctr"/>
          <a:r>
            <a:rPr lang="ru-RU" sz="1600" b="1" dirty="0" smtClean="0"/>
            <a:t>педагогические чтения</a:t>
          </a:r>
          <a:endParaRPr lang="ru-RU" sz="1600" b="1" dirty="0"/>
        </a:p>
      </dgm:t>
    </dgm:pt>
    <dgm:pt modelId="{F745C5B5-256C-4C4F-9BA9-B0BC3A24E7FC}" type="parTrans" cxnId="{22C82958-CB69-4923-96A6-FB8A0735FA60}">
      <dgm:prSet/>
      <dgm:spPr/>
      <dgm:t>
        <a:bodyPr/>
        <a:lstStyle/>
        <a:p>
          <a:endParaRPr lang="ru-RU"/>
        </a:p>
      </dgm:t>
    </dgm:pt>
    <dgm:pt modelId="{144ECAA8-3FD1-4881-8ACF-B01FA227A65E}" type="sibTrans" cxnId="{22C82958-CB69-4923-96A6-FB8A0735FA60}">
      <dgm:prSet/>
      <dgm:spPr/>
      <dgm:t>
        <a:bodyPr/>
        <a:lstStyle/>
        <a:p>
          <a:endParaRPr lang="ru-RU"/>
        </a:p>
      </dgm:t>
    </dgm:pt>
    <dgm:pt modelId="{D918ABD1-3AC4-43C8-96B0-B6B12B034DBA}">
      <dgm:prSet phldrT="[Текст]" custT="1"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ru-RU" sz="1600" b="1" dirty="0" smtClean="0"/>
            <a:t>профессиональные выставки</a:t>
          </a:r>
          <a:endParaRPr lang="ru-RU" sz="1600" b="1" dirty="0"/>
        </a:p>
      </dgm:t>
    </dgm:pt>
    <dgm:pt modelId="{5BEE5C0E-5EEE-4499-9913-2A77E0BDCC87}" type="parTrans" cxnId="{07E4B6BB-186F-4A1C-AA6E-B832A8C7F084}">
      <dgm:prSet/>
      <dgm:spPr/>
      <dgm:t>
        <a:bodyPr/>
        <a:lstStyle/>
        <a:p>
          <a:endParaRPr lang="ru-RU"/>
        </a:p>
      </dgm:t>
    </dgm:pt>
    <dgm:pt modelId="{71065F77-0AA7-4723-9EAB-EC78830210B2}" type="sibTrans" cxnId="{07E4B6BB-186F-4A1C-AA6E-B832A8C7F084}">
      <dgm:prSet/>
      <dgm:spPr/>
      <dgm:t>
        <a:bodyPr/>
        <a:lstStyle/>
        <a:p>
          <a:endParaRPr lang="ru-RU"/>
        </a:p>
      </dgm:t>
    </dgm:pt>
    <dgm:pt modelId="{88472375-2E3B-4112-B5B6-0D7980B5D44A}">
      <dgm:prSet phldrT="[Текст]" custT="1"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ru-RU" sz="1600" b="1" dirty="0" smtClean="0"/>
            <a:t>защита проектов</a:t>
          </a:r>
          <a:endParaRPr lang="ru-RU" sz="1600" b="1" dirty="0"/>
        </a:p>
      </dgm:t>
    </dgm:pt>
    <dgm:pt modelId="{6FD36D63-E266-492B-B2D1-13DAB67C655A}" type="parTrans" cxnId="{20B06B1C-A06E-4E2F-A5A2-FE4097878899}">
      <dgm:prSet/>
      <dgm:spPr/>
      <dgm:t>
        <a:bodyPr/>
        <a:lstStyle/>
        <a:p>
          <a:endParaRPr lang="ru-RU"/>
        </a:p>
      </dgm:t>
    </dgm:pt>
    <dgm:pt modelId="{D8E8AF65-71F7-46C3-A0E7-C8FB6AA5B59A}" type="sibTrans" cxnId="{20B06B1C-A06E-4E2F-A5A2-FE4097878899}">
      <dgm:prSet/>
      <dgm:spPr/>
      <dgm:t>
        <a:bodyPr/>
        <a:lstStyle/>
        <a:p>
          <a:endParaRPr lang="ru-RU"/>
        </a:p>
      </dgm:t>
    </dgm:pt>
    <dgm:pt modelId="{A4A25101-B74F-458D-B15E-8CDDB7473353}" type="pres">
      <dgm:prSet presAssocID="{DE80E1F9-A66A-47D3-986C-0547BA6C8B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E4E5FA-70CE-4899-A978-A00114EAD9CB}" type="pres">
      <dgm:prSet presAssocID="{2A60F363-6C55-4D18-A894-F7C7F7003735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45B26EAD-F4AA-4B86-B446-8FAFBEC079BF}" type="pres">
      <dgm:prSet presAssocID="{2A60F363-6C55-4D18-A894-F7C7F700373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86D2CA6-2E9E-4604-B5F7-35F9A25961E3}" type="pres">
      <dgm:prSet presAssocID="{2A60F363-6C55-4D18-A894-F7C7F700373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2F1AD-FBCC-4AE7-81D2-B8CCAC78E1F3}" type="pres">
      <dgm:prSet presAssocID="{2A60F363-6C55-4D18-A894-F7C7F7003735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1B9690B-E556-4123-BC96-21F92A0A09D6}" type="pres">
      <dgm:prSet presAssocID="{2A60F363-6C55-4D18-A894-F7C7F7003735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  <dgm:pt modelId="{90ADC0DF-C3A0-4031-8066-B84B8038D800}" type="pres">
      <dgm:prSet presAssocID="{144ECAA8-3FD1-4881-8ACF-B01FA227A65E}" presName="spaceBetweenRectangles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382C971-30DE-426F-B1CE-C4D609C44889}" type="pres">
      <dgm:prSet presAssocID="{D918ABD1-3AC4-43C8-96B0-B6B12B034DBA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ABA346D-CCD2-46F3-ABF5-8C288FFD2B0C}" type="pres">
      <dgm:prSet presAssocID="{D918ABD1-3AC4-43C8-96B0-B6B12B034DB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4759051-4F97-478D-BF2C-2DDA4DE0C1B1}" type="pres">
      <dgm:prSet presAssocID="{D918ABD1-3AC4-43C8-96B0-B6B12B034DBA}" presName="parentText" presStyleLbl="node1" presStyleIdx="1" presStyleCnt="3" custLinFactNeighborX="11111" custLinFactNeighborY="27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7C286-D9FB-4005-B884-BD354A540985}" type="pres">
      <dgm:prSet presAssocID="{D918ABD1-3AC4-43C8-96B0-B6B12B034DBA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AEE1191-4257-4DBF-B3FA-AFA098DCF219}" type="pres">
      <dgm:prSet presAssocID="{D918ABD1-3AC4-43C8-96B0-B6B12B034DBA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  <dgm:pt modelId="{8F35B022-3581-41B2-A9DA-CB7C10752FA4}" type="pres">
      <dgm:prSet presAssocID="{71065F77-0AA7-4723-9EAB-EC78830210B2}" presName="spaceBetweenRectangles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AF2689DD-8EA1-4816-A6F4-8CECA414BBD4}" type="pres">
      <dgm:prSet presAssocID="{88472375-2E3B-4112-B5B6-0D7980B5D44A}" presName="parentLin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13EC2FB0-9D4C-4C68-97E6-E4518A0D9831}" type="pres">
      <dgm:prSet presAssocID="{88472375-2E3B-4112-B5B6-0D7980B5D44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F0BED97-F10A-4BB9-82D6-6CC31AC0F70F}" type="pres">
      <dgm:prSet presAssocID="{88472375-2E3B-4112-B5B6-0D7980B5D44A}" presName="parentText" presStyleLbl="node1" presStyleIdx="2" presStyleCnt="3" custLinFactNeighborX="-7692" custLinFactNeighborY="103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B2F4F-6F89-4327-9454-ABC245076709}" type="pres">
      <dgm:prSet presAssocID="{88472375-2E3B-4112-B5B6-0D7980B5D44A}" presName="negativeSpac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BE71E72A-39FC-43DC-90E9-BF40C1B4064D}" type="pres">
      <dgm:prSet presAssocID="{88472375-2E3B-4112-B5B6-0D7980B5D44A}" presName="childText" presStyleLbl="conFgAcc1" presStyleIdx="2" presStyleCnt="3" custLinFactNeighborY="1422">
        <dgm:presLayoutVars>
          <dgm:bulletEnabled val="1"/>
        </dgm:presLayoutVars>
      </dgm:prSet>
      <dgm:spPr>
        <a:ln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</dgm:ptLst>
  <dgm:cxnLst>
    <dgm:cxn modelId="{20B06B1C-A06E-4E2F-A5A2-FE4097878899}" srcId="{DE80E1F9-A66A-47D3-986C-0547BA6C8B99}" destId="{88472375-2E3B-4112-B5B6-0D7980B5D44A}" srcOrd="2" destOrd="0" parTransId="{6FD36D63-E266-492B-B2D1-13DAB67C655A}" sibTransId="{D8E8AF65-71F7-46C3-A0E7-C8FB6AA5B59A}"/>
    <dgm:cxn modelId="{5A119DC7-FEFF-47F2-BD14-77BEF106085F}" type="presOf" srcId="{2A60F363-6C55-4D18-A894-F7C7F7003735}" destId="{286D2CA6-2E9E-4604-B5F7-35F9A25961E3}" srcOrd="1" destOrd="0" presId="urn:microsoft.com/office/officeart/2005/8/layout/list1"/>
    <dgm:cxn modelId="{22C82958-CB69-4923-96A6-FB8A0735FA60}" srcId="{DE80E1F9-A66A-47D3-986C-0547BA6C8B99}" destId="{2A60F363-6C55-4D18-A894-F7C7F7003735}" srcOrd="0" destOrd="0" parTransId="{F745C5B5-256C-4C4F-9BA9-B0BC3A24E7FC}" sibTransId="{144ECAA8-3FD1-4881-8ACF-B01FA227A65E}"/>
    <dgm:cxn modelId="{71D73B8F-534A-4A8F-88EF-5EAD065EFD80}" type="presOf" srcId="{D918ABD1-3AC4-43C8-96B0-B6B12B034DBA}" destId="{0ABA346D-CCD2-46F3-ABF5-8C288FFD2B0C}" srcOrd="0" destOrd="0" presId="urn:microsoft.com/office/officeart/2005/8/layout/list1"/>
    <dgm:cxn modelId="{821816F7-5266-47AE-B541-2E25CDB28D25}" type="presOf" srcId="{DE80E1F9-A66A-47D3-986C-0547BA6C8B99}" destId="{A4A25101-B74F-458D-B15E-8CDDB7473353}" srcOrd="0" destOrd="0" presId="urn:microsoft.com/office/officeart/2005/8/layout/list1"/>
    <dgm:cxn modelId="{07E4B6BB-186F-4A1C-AA6E-B832A8C7F084}" srcId="{DE80E1F9-A66A-47D3-986C-0547BA6C8B99}" destId="{D918ABD1-3AC4-43C8-96B0-B6B12B034DBA}" srcOrd="1" destOrd="0" parTransId="{5BEE5C0E-5EEE-4499-9913-2A77E0BDCC87}" sibTransId="{71065F77-0AA7-4723-9EAB-EC78830210B2}"/>
    <dgm:cxn modelId="{E791560C-0179-4544-A036-28775FAD8295}" type="presOf" srcId="{D918ABD1-3AC4-43C8-96B0-B6B12B034DBA}" destId="{C4759051-4F97-478D-BF2C-2DDA4DE0C1B1}" srcOrd="1" destOrd="0" presId="urn:microsoft.com/office/officeart/2005/8/layout/list1"/>
    <dgm:cxn modelId="{77F2EB93-A8B8-4D41-B741-49B7E1B8AB65}" type="presOf" srcId="{88472375-2E3B-4112-B5B6-0D7980B5D44A}" destId="{13EC2FB0-9D4C-4C68-97E6-E4518A0D9831}" srcOrd="0" destOrd="0" presId="urn:microsoft.com/office/officeart/2005/8/layout/list1"/>
    <dgm:cxn modelId="{82057C92-A487-4EC1-BB8D-BCD26C0225EF}" type="presOf" srcId="{88472375-2E3B-4112-B5B6-0D7980B5D44A}" destId="{BF0BED97-F10A-4BB9-82D6-6CC31AC0F70F}" srcOrd="1" destOrd="0" presId="urn:microsoft.com/office/officeart/2005/8/layout/list1"/>
    <dgm:cxn modelId="{934F1F68-4DCE-4900-95FC-D1CDB93E62D0}" type="presOf" srcId="{2A60F363-6C55-4D18-A894-F7C7F7003735}" destId="{45B26EAD-F4AA-4B86-B446-8FAFBEC079BF}" srcOrd="0" destOrd="0" presId="urn:microsoft.com/office/officeart/2005/8/layout/list1"/>
    <dgm:cxn modelId="{A2455FD3-9D34-4F26-8A75-45DDA67012D7}" type="presParOf" srcId="{A4A25101-B74F-458D-B15E-8CDDB7473353}" destId="{ADE4E5FA-70CE-4899-A978-A00114EAD9CB}" srcOrd="0" destOrd="0" presId="urn:microsoft.com/office/officeart/2005/8/layout/list1"/>
    <dgm:cxn modelId="{5E5E12A4-605B-4B7E-A19A-05A41EA880F7}" type="presParOf" srcId="{ADE4E5FA-70CE-4899-A978-A00114EAD9CB}" destId="{45B26EAD-F4AA-4B86-B446-8FAFBEC079BF}" srcOrd="0" destOrd="0" presId="urn:microsoft.com/office/officeart/2005/8/layout/list1"/>
    <dgm:cxn modelId="{687C0F08-853E-42C3-8D60-7BBB0E5B5549}" type="presParOf" srcId="{ADE4E5FA-70CE-4899-A978-A00114EAD9CB}" destId="{286D2CA6-2E9E-4604-B5F7-35F9A25961E3}" srcOrd="1" destOrd="0" presId="urn:microsoft.com/office/officeart/2005/8/layout/list1"/>
    <dgm:cxn modelId="{DC8B6F32-CD73-4933-84E7-6CC86A278F16}" type="presParOf" srcId="{A4A25101-B74F-458D-B15E-8CDDB7473353}" destId="{03A2F1AD-FBCC-4AE7-81D2-B8CCAC78E1F3}" srcOrd="1" destOrd="0" presId="urn:microsoft.com/office/officeart/2005/8/layout/list1"/>
    <dgm:cxn modelId="{71E1172C-FE6E-485E-AB28-6299A951E598}" type="presParOf" srcId="{A4A25101-B74F-458D-B15E-8CDDB7473353}" destId="{01B9690B-E556-4123-BC96-21F92A0A09D6}" srcOrd="2" destOrd="0" presId="urn:microsoft.com/office/officeart/2005/8/layout/list1"/>
    <dgm:cxn modelId="{FA38B896-D0F5-40C6-8EB1-89230A1C4C7E}" type="presParOf" srcId="{A4A25101-B74F-458D-B15E-8CDDB7473353}" destId="{90ADC0DF-C3A0-4031-8066-B84B8038D800}" srcOrd="3" destOrd="0" presId="urn:microsoft.com/office/officeart/2005/8/layout/list1"/>
    <dgm:cxn modelId="{98AF18BA-472B-474C-93FB-C06EC81394AE}" type="presParOf" srcId="{A4A25101-B74F-458D-B15E-8CDDB7473353}" destId="{7382C971-30DE-426F-B1CE-C4D609C44889}" srcOrd="4" destOrd="0" presId="urn:microsoft.com/office/officeart/2005/8/layout/list1"/>
    <dgm:cxn modelId="{5871F21A-7EDE-447B-92B6-F6D7B1970F64}" type="presParOf" srcId="{7382C971-30DE-426F-B1CE-C4D609C44889}" destId="{0ABA346D-CCD2-46F3-ABF5-8C288FFD2B0C}" srcOrd="0" destOrd="0" presId="urn:microsoft.com/office/officeart/2005/8/layout/list1"/>
    <dgm:cxn modelId="{8FDE671B-3BC3-486E-B5CE-EBB9CBAB1372}" type="presParOf" srcId="{7382C971-30DE-426F-B1CE-C4D609C44889}" destId="{C4759051-4F97-478D-BF2C-2DDA4DE0C1B1}" srcOrd="1" destOrd="0" presId="urn:microsoft.com/office/officeart/2005/8/layout/list1"/>
    <dgm:cxn modelId="{C5BF00C5-5505-4DBF-A9D7-7C33D10B2579}" type="presParOf" srcId="{A4A25101-B74F-458D-B15E-8CDDB7473353}" destId="{2697C286-D9FB-4005-B884-BD354A540985}" srcOrd="5" destOrd="0" presId="urn:microsoft.com/office/officeart/2005/8/layout/list1"/>
    <dgm:cxn modelId="{16F1060C-3376-4B2D-9198-A47F0FF63FA2}" type="presParOf" srcId="{A4A25101-B74F-458D-B15E-8CDDB7473353}" destId="{7AEE1191-4257-4DBF-B3FA-AFA098DCF219}" srcOrd="6" destOrd="0" presId="urn:microsoft.com/office/officeart/2005/8/layout/list1"/>
    <dgm:cxn modelId="{F0F4A254-12B1-418B-9C75-20B28DCA313D}" type="presParOf" srcId="{A4A25101-B74F-458D-B15E-8CDDB7473353}" destId="{8F35B022-3581-41B2-A9DA-CB7C10752FA4}" srcOrd="7" destOrd="0" presId="urn:microsoft.com/office/officeart/2005/8/layout/list1"/>
    <dgm:cxn modelId="{4C962228-B534-4B17-BB16-48FD9874EBC1}" type="presParOf" srcId="{A4A25101-B74F-458D-B15E-8CDDB7473353}" destId="{AF2689DD-8EA1-4816-A6F4-8CECA414BBD4}" srcOrd="8" destOrd="0" presId="urn:microsoft.com/office/officeart/2005/8/layout/list1"/>
    <dgm:cxn modelId="{808BAF47-E30C-47F9-ACB7-B64E2F48942D}" type="presParOf" srcId="{AF2689DD-8EA1-4816-A6F4-8CECA414BBD4}" destId="{13EC2FB0-9D4C-4C68-97E6-E4518A0D9831}" srcOrd="0" destOrd="0" presId="urn:microsoft.com/office/officeart/2005/8/layout/list1"/>
    <dgm:cxn modelId="{96DFADD0-CFAB-4285-8A96-EA2B93399ADB}" type="presParOf" srcId="{AF2689DD-8EA1-4816-A6F4-8CECA414BBD4}" destId="{BF0BED97-F10A-4BB9-82D6-6CC31AC0F70F}" srcOrd="1" destOrd="0" presId="urn:microsoft.com/office/officeart/2005/8/layout/list1"/>
    <dgm:cxn modelId="{A97557A1-FAC2-41B1-837D-C4B5598FDF91}" type="presParOf" srcId="{A4A25101-B74F-458D-B15E-8CDDB7473353}" destId="{DA6B2F4F-6F89-4327-9454-ABC245076709}" srcOrd="9" destOrd="0" presId="urn:microsoft.com/office/officeart/2005/8/layout/list1"/>
    <dgm:cxn modelId="{1FD06C8D-A821-42B1-8B52-878F4A4AAAD5}" type="presParOf" srcId="{A4A25101-B74F-458D-B15E-8CDDB7473353}" destId="{BE71E72A-39FC-43DC-90E9-BF40C1B4064D}" srcOrd="10" destOrd="0" presId="urn:microsoft.com/office/officeart/2005/8/layout/list1"/>
  </dgm:cxnLst>
  <dgm:bg/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405AE-9AEA-48D5-B4EA-C3ACE36DC22F}">
      <dsp:nvSpPr>
        <dsp:cNvPr id="0" name=""/>
        <dsp:cNvSpPr/>
      </dsp:nvSpPr>
      <dsp:spPr>
        <a:xfrm>
          <a:off x="896519" y="221459"/>
          <a:ext cx="5675777" cy="1421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>
          <a:bevelT w="114300" prst="hardEdg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/>
          </a:r>
          <a:br>
            <a:rPr lang="ru-RU" sz="1600" b="1" kern="1200" dirty="0" smtClean="0"/>
          </a:br>
          <a:r>
            <a:rPr lang="ru-RU" sz="1600" b="1" kern="1200" dirty="0" smtClean="0"/>
            <a:t>Создание условий, способствующих позитивной социализации дошкольников через внедрение новой технологии в воспитательно-образовательное пространство ДОУ.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endParaRPr lang="ru-RU" sz="1600" kern="1200" dirty="0"/>
        </a:p>
      </dsp:txBody>
      <dsp:txXfrm>
        <a:off x="938157" y="263097"/>
        <a:ext cx="4146540" cy="1338336"/>
      </dsp:txXfrm>
    </dsp:sp>
    <dsp:sp modelId="{371886BE-8948-4427-BA9C-E8A512D5D087}">
      <dsp:nvSpPr>
        <dsp:cNvPr id="0" name=""/>
        <dsp:cNvSpPr/>
      </dsp:nvSpPr>
      <dsp:spPr>
        <a:xfrm>
          <a:off x="967998" y="2000263"/>
          <a:ext cx="6818729" cy="2636485"/>
        </a:xfrm>
        <a:prstGeom prst="roundRect">
          <a:avLst>
            <a:gd name="adj" fmla="val 10000"/>
          </a:avLst>
        </a:prstGeom>
        <a:solidFill>
          <a:srgbClr val="C9E7A7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>
          <a:bevelT w="114300" prst="hardEdg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1. Создать модель целостной воспитательной среды для полноценного социально – эмоционального развития ребенка  и апробировать ее в  педагогическом процессе с детьми-дошкольниками.</a:t>
          </a:r>
          <a:br>
            <a:rPr lang="ru-RU" sz="1400" b="1" kern="1200" dirty="0" smtClean="0"/>
          </a:br>
          <a:r>
            <a:rPr lang="ru-RU" sz="1400" b="1" kern="1200" dirty="0" smtClean="0"/>
            <a:t>2. Разработать и  систематизировать методы, средства, формы организации  работы  с детьми, обеспечивающие социально- личностное развитие.</a:t>
          </a:r>
          <a:br>
            <a:rPr lang="ru-RU" sz="1400" b="1" kern="1200" dirty="0" smtClean="0"/>
          </a:br>
          <a:r>
            <a:rPr lang="ru-RU" sz="1400" b="1" kern="1200" dirty="0" smtClean="0"/>
            <a:t>3. Повысить педагогическую компетенцию педагогов, родителей в вопросах социально – личностного развития ребенка – дошкольника.</a:t>
          </a:r>
          <a:endParaRPr lang="ru-RU" sz="1400" b="1" kern="1200" dirty="0"/>
        </a:p>
      </dsp:txBody>
      <dsp:txXfrm>
        <a:off x="1045218" y="2077483"/>
        <a:ext cx="4956179" cy="2482045"/>
      </dsp:txXfrm>
    </dsp:sp>
    <dsp:sp modelId="{2F47DA89-FAC1-475E-A03A-DB31364F2102}">
      <dsp:nvSpPr>
        <dsp:cNvPr id="0" name=""/>
        <dsp:cNvSpPr/>
      </dsp:nvSpPr>
      <dsp:spPr>
        <a:xfrm>
          <a:off x="2571741" y="5072101"/>
          <a:ext cx="5740083" cy="986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500646"/>
                <a:satOff val="0"/>
                <a:lumOff val="16471"/>
                <a:alphaOff val="0"/>
                <a:tint val="10000"/>
                <a:satMod val="300000"/>
              </a:schemeClr>
            </a:gs>
            <a:gs pos="34000">
              <a:schemeClr val="accent4">
                <a:hueOff val="-4500646"/>
                <a:satOff val="0"/>
                <a:lumOff val="16471"/>
                <a:alphaOff val="0"/>
                <a:tint val="13500"/>
                <a:satMod val="250000"/>
              </a:schemeClr>
            </a:gs>
            <a:gs pos="100000">
              <a:schemeClr val="accent4">
                <a:hueOff val="-4500646"/>
                <a:satOff val="0"/>
                <a:lumOff val="16471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>
          <a:bevelT w="114300" prst="hardEdg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265113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      </a:t>
          </a:r>
          <a:r>
            <a:rPr lang="ru-RU" sz="1400" b="1" kern="1200" dirty="0" smtClean="0"/>
            <a:t>Создание модели </a:t>
          </a:r>
          <a:r>
            <a:rPr lang="ru-RU" sz="1400" b="1" kern="1200" dirty="0" err="1" smtClean="0"/>
            <a:t>воспитательно</a:t>
          </a:r>
          <a:r>
            <a:rPr lang="ru-RU" sz="1400" b="1" kern="1200" dirty="0" smtClean="0"/>
            <a:t>-                                         образовательного процесса ДОУ по формированию социально-личностного развития ребенка.</a:t>
          </a:r>
          <a:r>
            <a:rPr lang="ru-RU" sz="1600" b="1" kern="1200" dirty="0" smtClean="0"/>
            <a:t/>
          </a:r>
          <a:br>
            <a:rPr lang="ru-RU" sz="1600" b="1" kern="1200" dirty="0" smtClean="0"/>
          </a:br>
          <a:endParaRPr lang="ru-RU" sz="1600" b="1" kern="1200" dirty="0"/>
        </a:p>
      </dsp:txBody>
      <dsp:txXfrm>
        <a:off x="2600623" y="5100983"/>
        <a:ext cx="4244412" cy="928330"/>
      </dsp:txXfrm>
    </dsp:sp>
    <dsp:sp modelId="{8B975509-7B9E-4E93-9D84-01593ACEAEEF}">
      <dsp:nvSpPr>
        <dsp:cNvPr id="0" name=""/>
        <dsp:cNvSpPr/>
      </dsp:nvSpPr>
      <dsp:spPr>
        <a:xfrm>
          <a:off x="6256870" y="1413936"/>
          <a:ext cx="1211945" cy="121194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hardEdg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529558" y="1413936"/>
        <a:ext cx="666569" cy="911989"/>
      </dsp:txXfrm>
    </dsp:sp>
    <dsp:sp modelId="{123DB7AC-4756-483D-948C-8486A934F5CA}">
      <dsp:nvSpPr>
        <dsp:cNvPr id="0" name=""/>
        <dsp:cNvSpPr/>
      </dsp:nvSpPr>
      <dsp:spPr>
        <a:xfrm>
          <a:off x="7072357" y="4143402"/>
          <a:ext cx="1211945" cy="121194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011856"/>
            <a:satOff val="38362"/>
            <a:lumOff val="4496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hardEdg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7345045" y="4143402"/>
        <a:ext cx="666569" cy="9119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9690B-E556-4123-BC96-21F92A0A09D6}">
      <dsp:nvSpPr>
        <dsp:cNvPr id="0" name=""/>
        <dsp:cNvSpPr/>
      </dsp:nvSpPr>
      <dsp:spPr>
        <a:xfrm>
          <a:off x="0" y="39533"/>
          <a:ext cx="357193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92D05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D2CA6-2E9E-4604-B5F7-35F9A25961E3}">
      <dsp:nvSpPr>
        <dsp:cNvPr id="0" name=""/>
        <dsp:cNvSpPr/>
      </dsp:nvSpPr>
      <dsp:spPr>
        <a:xfrm>
          <a:off x="170925" y="82791"/>
          <a:ext cx="3401006" cy="286339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4507" tIns="0" rIns="9450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педагогические  советы</a:t>
          </a:r>
          <a:endParaRPr lang="ru-RU" sz="1600" b="1" kern="1200" dirty="0"/>
        </a:p>
      </dsp:txBody>
      <dsp:txXfrm>
        <a:off x="184903" y="96769"/>
        <a:ext cx="3373050" cy="258383"/>
      </dsp:txXfrm>
    </dsp:sp>
    <dsp:sp modelId="{7AEE1191-4257-4DBF-B3FA-AFA098DCF219}">
      <dsp:nvSpPr>
        <dsp:cNvPr id="0" name=""/>
        <dsp:cNvSpPr/>
      </dsp:nvSpPr>
      <dsp:spPr>
        <a:xfrm>
          <a:off x="0" y="956286"/>
          <a:ext cx="357193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92D05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59051-4F97-478D-BF2C-2DDA4DE0C1B1}">
      <dsp:nvSpPr>
        <dsp:cNvPr id="0" name=""/>
        <dsp:cNvSpPr/>
      </dsp:nvSpPr>
      <dsp:spPr>
        <a:xfrm>
          <a:off x="169876" y="590333"/>
          <a:ext cx="3400847" cy="631632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4507" tIns="0" rIns="9450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открытые просмотры образовательной деятельности</a:t>
          </a:r>
          <a:endParaRPr lang="ru-RU" sz="1600" b="1" kern="1200" dirty="0"/>
        </a:p>
      </dsp:txBody>
      <dsp:txXfrm>
        <a:off x="200710" y="621167"/>
        <a:ext cx="3339179" cy="5699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76323-B4C0-4E4E-B2E9-FED8DB5ECCFA}">
      <dsp:nvSpPr>
        <dsp:cNvPr id="0" name=""/>
        <dsp:cNvSpPr/>
      </dsp:nvSpPr>
      <dsp:spPr>
        <a:xfrm>
          <a:off x="0" y="103"/>
          <a:ext cx="4071966" cy="2071494"/>
        </a:xfrm>
        <a:prstGeom prst="roundRect">
          <a:avLst/>
        </a:prstGeom>
        <a:solidFill>
          <a:srgbClr val="FFFF99"/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 prst="hardEdg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itchFamily="34" charset="0"/>
            </a:rPr>
            <a:t>- способный самостоятельно действовать;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itchFamily="34" charset="0"/>
            </a:rPr>
            <a:t>- эмоционально отзывчивый;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itchFamily="34" charset="0"/>
            </a:rPr>
            <a:t>- овладевший средствами общения и способами взаимодействия со взрослыми и сверстниками;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itchFamily="34" charset="0"/>
            </a:rPr>
            <a:t>- способный изменять стиль общения со взрослым или сверстником в зависимости от ситуации.</a:t>
          </a:r>
          <a:endParaRPr lang="ru-RU" sz="1600" b="1" kern="1200" dirty="0">
            <a:latin typeface="Arial Narrow" pitchFamily="34" charset="0"/>
          </a:endParaRPr>
        </a:p>
      </dsp:txBody>
      <dsp:txXfrm>
        <a:off x="101122" y="101225"/>
        <a:ext cx="3869722" cy="18692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96583-0FF9-440C-9798-BB9B72DEFA52}">
      <dsp:nvSpPr>
        <dsp:cNvPr id="0" name=""/>
        <dsp:cNvSpPr/>
      </dsp:nvSpPr>
      <dsp:spPr>
        <a:xfrm>
          <a:off x="0" y="75218"/>
          <a:ext cx="4143404" cy="1829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innerShdw blurRad="63500" dist="50800" dir="108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prstMaterial="dkEdge">
          <a:bevelT w="8200" h="38100" prst="hardEdg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>
              <a:solidFill>
                <a:srgbClr val="7030A0"/>
              </a:solidFill>
              <a:latin typeface="Arial Narrow" pitchFamily="34" charset="0"/>
            </a:rPr>
            <a:t>- способный управлять своим поведением и планировать свои действия;</a:t>
          </a:r>
        </a:p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>
              <a:solidFill>
                <a:srgbClr val="7030A0"/>
              </a:solidFill>
              <a:latin typeface="Arial Narrow" pitchFamily="34" charset="0"/>
            </a:rPr>
            <a:t>-  соблюдающий элементарные общепринятые нормы и правила поведения;</a:t>
          </a:r>
        </a:p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>
              <a:solidFill>
                <a:srgbClr val="7030A0"/>
              </a:solidFill>
              <a:latin typeface="Arial Narrow" pitchFamily="34" charset="0"/>
            </a:rPr>
            <a:t>-  соблюдающий правила поведения на улице, в общественных местах.</a:t>
          </a:r>
          <a:endParaRPr lang="ru-RU" sz="1700" b="0" kern="1200" dirty="0">
            <a:solidFill>
              <a:srgbClr val="7030A0"/>
            </a:solidFill>
            <a:latin typeface="Arial Narrow" pitchFamily="34" charset="0"/>
          </a:endParaRPr>
        </a:p>
      </dsp:txBody>
      <dsp:txXfrm>
        <a:off x="89327" y="164545"/>
        <a:ext cx="3964750" cy="16512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7C510-5F9A-48CB-BF5B-E464DB9657AC}">
      <dsp:nvSpPr>
        <dsp:cNvPr id="0" name=""/>
        <dsp:cNvSpPr/>
      </dsp:nvSpPr>
      <dsp:spPr>
        <a:xfrm>
          <a:off x="0" y="0"/>
          <a:ext cx="7572428" cy="561600"/>
        </a:xfrm>
        <a:prstGeom prst="roundRect">
          <a:avLst/>
        </a:prstGeom>
        <a:solidFill>
          <a:srgbClr val="C9E7A7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0070C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+mj-cs"/>
            </a:rPr>
            <a:t> </a:t>
          </a:r>
          <a:r>
            <a:rPr kumimoji="0" lang="ru-RU" sz="16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0070C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rPr>
            <a:t>любознательный, активный, интересующийся новым, неизвестным в окружающем мире </a:t>
          </a:r>
          <a:endParaRPr lang="ru-RU" sz="1600" kern="1200" dirty="0">
            <a:solidFill>
              <a:srgbClr val="0070C0"/>
            </a:solidFill>
            <a:effectLst/>
            <a:latin typeface="Arial Narrow" pitchFamily="34" charset="0"/>
          </a:endParaRPr>
        </a:p>
      </dsp:txBody>
      <dsp:txXfrm>
        <a:off x="27415" y="27415"/>
        <a:ext cx="7517598" cy="506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EE041-3345-4ABE-B3AB-4582DE68C90C}">
      <dsp:nvSpPr>
        <dsp:cNvPr id="0" name=""/>
        <dsp:cNvSpPr/>
      </dsp:nvSpPr>
      <dsp:spPr>
        <a:xfrm>
          <a:off x="322863" y="77154"/>
          <a:ext cx="4746937" cy="394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alpha val="9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Художественно - эстетическое:</a:t>
          </a:r>
          <a:r>
            <a:rPr lang="ru-RU" sz="1800" i="1" kern="1200" dirty="0" smtClean="0"/>
            <a:t> </a:t>
          </a:r>
          <a:endParaRPr lang="ru-RU" sz="1800" kern="1200" dirty="0"/>
        </a:p>
      </dsp:txBody>
      <dsp:txXfrm>
        <a:off x="334417" y="88708"/>
        <a:ext cx="4723829" cy="371371"/>
      </dsp:txXfrm>
    </dsp:sp>
    <dsp:sp modelId="{A7991456-EE33-4F5B-8C29-F9A46E597B8D}">
      <dsp:nvSpPr>
        <dsp:cNvPr id="0" name=""/>
        <dsp:cNvSpPr/>
      </dsp:nvSpPr>
      <dsp:spPr>
        <a:xfrm rot="2201863">
          <a:off x="2973675" y="452706"/>
          <a:ext cx="367852" cy="330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983514" y="489230"/>
        <a:ext cx="268565" cy="198575"/>
      </dsp:txXfrm>
    </dsp:sp>
    <dsp:sp modelId="{B1598575-66E6-4E03-95A7-40DDD661886A}">
      <dsp:nvSpPr>
        <dsp:cNvPr id="0" name=""/>
        <dsp:cNvSpPr/>
      </dsp:nvSpPr>
      <dsp:spPr>
        <a:xfrm>
          <a:off x="337126" y="764735"/>
          <a:ext cx="7020987" cy="73546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*  приобщение детей к истокам русской народной культуры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*  театрализованная деятельность: </a:t>
          </a:r>
          <a:r>
            <a:rPr lang="en-US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  </a:t>
          </a:r>
          <a:r>
            <a:rPr lang="en-US" sz="1400" b="1" kern="1200" dirty="0" err="1" smtClean="0">
              <a:solidFill>
                <a:schemeClr val="accent6">
                  <a:lumMod val="75000"/>
                </a:schemeClr>
              </a:solidFill>
              <a:effectLst/>
            </a:rPr>
            <a:t>студия</a:t>
          </a:r>
          <a:r>
            <a:rPr lang="en-US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 </a:t>
          </a: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«Ералаш»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*  «Социальный мир на основе  истории русской культуры»</a:t>
          </a:r>
          <a:endParaRPr lang="ru-RU" sz="1400" kern="1200" dirty="0">
            <a:solidFill>
              <a:schemeClr val="accent6">
                <a:lumMod val="75000"/>
              </a:schemeClr>
            </a:solidFill>
            <a:effectLst/>
          </a:endParaRPr>
        </a:p>
      </dsp:txBody>
      <dsp:txXfrm>
        <a:off x="358667" y="786276"/>
        <a:ext cx="6977905" cy="692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EE041-3345-4ABE-B3AB-4582DE68C90C}">
      <dsp:nvSpPr>
        <dsp:cNvPr id="0" name=""/>
        <dsp:cNvSpPr/>
      </dsp:nvSpPr>
      <dsp:spPr>
        <a:xfrm>
          <a:off x="142863" y="0"/>
          <a:ext cx="4814039" cy="4312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Познавательное - речевое:</a:t>
          </a:r>
          <a:endParaRPr lang="ru-RU" sz="1800" kern="1200" dirty="0"/>
        </a:p>
      </dsp:txBody>
      <dsp:txXfrm>
        <a:off x="155494" y="12631"/>
        <a:ext cx="4788777" cy="405979"/>
      </dsp:txXfrm>
    </dsp:sp>
    <dsp:sp modelId="{A7991456-EE33-4F5B-8C29-F9A46E597B8D}">
      <dsp:nvSpPr>
        <dsp:cNvPr id="0" name=""/>
        <dsp:cNvSpPr/>
      </dsp:nvSpPr>
      <dsp:spPr>
        <a:xfrm rot="2202359">
          <a:off x="2848255" y="364722"/>
          <a:ext cx="265642" cy="344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856156" y="409853"/>
        <a:ext cx="185949" cy="206846"/>
      </dsp:txXfrm>
    </dsp:sp>
    <dsp:sp modelId="{B1598575-66E6-4E03-95A7-40DDD661886A}">
      <dsp:nvSpPr>
        <dsp:cNvPr id="0" name=""/>
        <dsp:cNvSpPr/>
      </dsp:nvSpPr>
      <dsp:spPr>
        <a:xfrm>
          <a:off x="142878" y="642944"/>
          <a:ext cx="7929679" cy="1468210"/>
        </a:xfrm>
        <a:prstGeom prst="roundRect">
          <a:avLst>
            <a:gd name="adj" fmla="val 10000"/>
          </a:avLst>
        </a:prstGeom>
        <a:solidFill>
          <a:srgbClr val="C9E7A7">
            <a:alpha val="50000"/>
          </a:srgbClr>
        </a:solidFill>
        <a:ln>
          <a:solidFill>
            <a:srgbClr val="C0E399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* Внедрение регионального компонента. Кружок     «</a:t>
          </a:r>
          <a:r>
            <a:rPr lang="ru-RU" sz="1400" b="1" kern="1200" dirty="0" err="1" smtClean="0">
              <a:solidFill>
                <a:schemeClr val="accent6">
                  <a:lumMod val="75000"/>
                </a:schemeClr>
              </a:solidFill>
              <a:effectLst/>
            </a:rPr>
            <a:t>Пимочка</a:t>
          </a: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*  «Введение сказочных  образов в  непосредственно образовательную  и самостоятельную деятельность детей»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*  Логопедическая работа с использованием малых фольклорных форм.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Кружок     «</a:t>
          </a:r>
          <a:r>
            <a:rPr lang="ru-RU" sz="1400" b="1" kern="1200" dirty="0" err="1" smtClean="0">
              <a:solidFill>
                <a:schemeClr val="accent6">
                  <a:lumMod val="75000"/>
                </a:schemeClr>
              </a:solidFill>
              <a:effectLst/>
            </a:rPr>
            <a:t>Златоустье</a:t>
          </a: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*  Родительский клуб «</a:t>
          </a:r>
          <a:r>
            <a:rPr lang="ru-RU" sz="1400" b="1" kern="1200" dirty="0" err="1" smtClean="0">
              <a:solidFill>
                <a:schemeClr val="accent6">
                  <a:lumMod val="75000"/>
                </a:schemeClr>
              </a:solidFill>
              <a:effectLst/>
            </a:rPr>
            <a:t>Семь-Я</a:t>
          </a: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  <a:effectLst/>
            </a:rPr>
            <a:t>»</a:t>
          </a:r>
          <a:endParaRPr lang="ru-RU" sz="1400" kern="1200" dirty="0">
            <a:solidFill>
              <a:schemeClr val="accent6">
                <a:lumMod val="75000"/>
              </a:schemeClr>
            </a:solidFill>
            <a:effectLst/>
          </a:endParaRPr>
        </a:p>
      </dsp:txBody>
      <dsp:txXfrm>
        <a:off x="185880" y="685946"/>
        <a:ext cx="7843675" cy="1382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EE041-3345-4ABE-B3AB-4582DE68C90C}">
      <dsp:nvSpPr>
        <dsp:cNvPr id="0" name=""/>
        <dsp:cNvSpPr/>
      </dsp:nvSpPr>
      <dsp:spPr>
        <a:xfrm>
          <a:off x="0" y="1"/>
          <a:ext cx="4333962" cy="50093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4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Физкультурно</a:t>
          </a:r>
          <a:r>
            <a:rPr lang="ru-RU" sz="1800" b="1" kern="1200" dirty="0" smtClean="0"/>
            <a:t> - оздоровительное: </a:t>
          </a:r>
          <a:endParaRPr lang="ru-RU" sz="1800" kern="1200" dirty="0"/>
        </a:p>
      </dsp:txBody>
      <dsp:txXfrm>
        <a:off x="14672" y="14673"/>
        <a:ext cx="4304618" cy="471592"/>
      </dsp:txXfrm>
    </dsp:sp>
    <dsp:sp modelId="{A7991456-EE33-4F5B-8C29-F9A46E597B8D}">
      <dsp:nvSpPr>
        <dsp:cNvPr id="0" name=""/>
        <dsp:cNvSpPr/>
      </dsp:nvSpPr>
      <dsp:spPr>
        <a:xfrm rot="1962391">
          <a:off x="2581135" y="478308"/>
          <a:ext cx="395420" cy="3301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588987" y="517577"/>
        <a:ext cx="296379" cy="198083"/>
      </dsp:txXfrm>
    </dsp:sp>
    <dsp:sp modelId="{B1598575-66E6-4E03-95A7-40DDD661886A}">
      <dsp:nvSpPr>
        <dsp:cNvPr id="0" name=""/>
        <dsp:cNvSpPr/>
      </dsp:nvSpPr>
      <dsp:spPr>
        <a:xfrm>
          <a:off x="-1" y="785817"/>
          <a:ext cx="7143802" cy="733639"/>
        </a:xfrm>
        <a:prstGeom prst="roundRect">
          <a:avLst>
            <a:gd name="adj" fmla="val 10000"/>
          </a:avLst>
        </a:prstGeom>
        <a:solidFill>
          <a:srgbClr val="CC99FF">
            <a:alpha val="50000"/>
          </a:srgbClr>
        </a:solidFill>
        <a:ln>
          <a:solidFill>
            <a:srgbClr val="CC66FF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</a:rPr>
            <a:t>*  Приобщение детей к  </a:t>
          </a:r>
          <a:r>
            <a:rPr lang="ru-RU" sz="1400" b="1" kern="1200" dirty="0" err="1" smtClean="0">
              <a:solidFill>
                <a:schemeClr val="accent6">
                  <a:lumMod val="75000"/>
                </a:schemeClr>
              </a:solidFill>
            </a:rPr>
            <a:t>валеологической</a:t>
          </a: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</a:rPr>
            <a:t> культуре.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</a:rPr>
            <a:t>Кружок  «Здоровая смена»</a:t>
          </a:r>
          <a:endParaRPr lang="ru-RU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1487" y="807305"/>
        <a:ext cx="7100826" cy="6906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E37EB-BB2B-43B5-A54B-CD76C14D5FB8}">
      <dsp:nvSpPr>
        <dsp:cNvPr id="0" name=""/>
        <dsp:cNvSpPr/>
      </dsp:nvSpPr>
      <dsp:spPr>
        <a:xfrm>
          <a:off x="4099002" y="2143112"/>
          <a:ext cx="2258976" cy="1928857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coolSlan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prstTxWarp prst="textCanUp">
            <a:avLst/>
          </a:prstTxWarp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Социально-личностное развитие</a:t>
          </a:r>
          <a:endParaRPr lang="ru-RU" sz="1600" b="1" kern="1200" dirty="0"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4429821" y="2425587"/>
        <a:ext cx="1597338" cy="1363907"/>
      </dsp:txXfrm>
    </dsp:sp>
    <dsp:sp modelId="{DD99D6A6-6D8C-42A5-8F8E-EA0C840D16DF}">
      <dsp:nvSpPr>
        <dsp:cNvPr id="0" name=""/>
        <dsp:cNvSpPr/>
      </dsp:nvSpPr>
      <dsp:spPr>
        <a:xfrm rot="16200000">
          <a:off x="5038036" y="1529972"/>
          <a:ext cx="380908" cy="52914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9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095172" y="1692937"/>
        <a:ext cx="266636" cy="317488"/>
      </dsp:txXfrm>
    </dsp:sp>
    <dsp:sp modelId="{6231BDFB-68F9-4B99-9428-DD1255E89427}">
      <dsp:nvSpPr>
        <dsp:cNvPr id="0" name=""/>
        <dsp:cNvSpPr/>
      </dsp:nvSpPr>
      <dsp:spPr>
        <a:xfrm>
          <a:off x="4125916" y="23736"/>
          <a:ext cx="2205147" cy="1400680"/>
        </a:xfrm>
        <a:prstGeom prst="ellipse">
          <a:avLst/>
        </a:prstGeom>
        <a:solidFill>
          <a:srgbClr val="C0E399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iblet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Приобщение детей к истокам русской народной культуры.  Кружки «</a:t>
          </a:r>
          <a:r>
            <a:rPr lang="ru-RU" sz="1200" b="1" kern="1200" dirty="0" err="1" smtClean="0">
              <a:solidFill>
                <a:schemeClr val="tx2">
                  <a:lumMod val="25000"/>
                </a:schemeClr>
              </a:solidFill>
            </a:rPr>
            <a:t>Забавушка</a:t>
          </a: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»,                       «Русские былины»</a:t>
          </a:r>
          <a:endParaRPr lang="ru-RU" sz="1200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4448852" y="228861"/>
        <a:ext cx="1559275" cy="990430"/>
      </dsp:txXfrm>
    </dsp:sp>
    <dsp:sp modelId="{A005415C-50A8-43A1-A315-FA2B87BC161D}">
      <dsp:nvSpPr>
        <dsp:cNvPr id="0" name=""/>
        <dsp:cNvSpPr/>
      </dsp:nvSpPr>
      <dsp:spPr>
        <a:xfrm rot="19403051">
          <a:off x="6173364" y="1993717"/>
          <a:ext cx="395964" cy="52914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9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185085" y="2134972"/>
        <a:ext cx="277175" cy="317488"/>
      </dsp:txXfrm>
    </dsp:sp>
    <dsp:sp modelId="{B0BBF0C5-4346-4127-B0AB-6E5ACA191B4E}">
      <dsp:nvSpPr>
        <dsp:cNvPr id="0" name=""/>
        <dsp:cNvSpPr/>
      </dsp:nvSpPr>
      <dsp:spPr>
        <a:xfrm>
          <a:off x="6391792" y="828347"/>
          <a:ext cx="1922798" cy="1400680"/>
        </a:xfrm>
        <a:prstGeom prst="ellipse">
          <a:avLst/>
        </a:prstGeom>
        <a:solidFill>
          <a:srgbClr val="CC99FF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Театрализованная деятельность. </a:t>
          </a:r>
          <a:r>
            <a:rPr lang="en-US" sz="1200" b="1" kern="1200" dirty="0" smtClean="0">
              <a:solidFill>
                <a:schemeClr val="tx2">
                  <a:lumMod val="25000"/>
                </a:schemeClr>
              </a:solidFill>
            </a:rPr>
            <a:t>  </a:t>
          </a: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С</a:t>
          </a: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тудия</a:t>
          </a:r>
          <a:r>
            <a:rPr lang="en-US" sz="1200" b="1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«Ералаш»</a:t>
          </a:r>
          <a:endParaRPr lang="ru-RU" sz="1200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6673379" y="1033472"/>
        <a:ext cx="1359624" cy="990430"/>
      </dsp:txXfrm>
    </dsp:sp>
    <dsp:sp modelId="{74575109-4D0E-477B-BA27-1F96D1BE0FC8}">
      <dsp:nvSpPr>
        <dsp:cNvPr id="0" name=""/>
        <dsp:cNvSpPr/>
      </dsp:nvSpPr>
      <dsp:spPr>
        <a:xfrm rot="51260">
          <a:off x="6478537" y="2863777"/>
          <a:ext cx="290922" cy="52914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9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478542" y="2968955"/>
        <a:ext cx="203645" cy="317488"/>
      </dsp:txXfrm>
    </dsp:sp>
    <dsp:sp modelId="{274E2B3A-4D0D-429B-A55F-83ECFDD183C2}">
      <dsp:nvSpPr>
        <dsp:cNvPr id="0" name=""/>
        <dsp:cNvSpPr/>
      </dsp:nvSpPr>
      <dsp:spPr>
        <a:xfrm>
          <a:off x="6906477" y="2446017"/>
          <a:ext cx="1850173" cy="1400680"/>
        </a:xfrm>
        <a:prstGeom prst="ellipse">
          <a:avLst/>
        </a:prstGeom>
        <a:solidFill>
          <a:srgbClr val="FFFF99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Социальный мир на основе культуры русского народа</a:t>
          </a:r>
          <a:endParaRPr lang="ru-RU" sz="1200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7177429" y="2651142"/>
        <a:ext cx="1308269" cy="990430"/>
      </dsp:txXfrm>
    </dsp:sp>
    <dsp:sp modelId="{5B6AA69D-B2F0-4701-A435-AA6400D596B3}">
      <dsp:nvSpPr>
        <dsp:cNvPr id="0" name=""/>
        <dsp:cNvSpPr/>
      </dsp:nvSpPr>
      <dsp:spPr>
        <a:xfrm rot="2101761">
          <a:off x="6209773" y="3683039"/>
          <a:ext cx="434313" cy="52914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9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221574" y="3751474"/>
        <a:ext cx="304019" cy="317488"/>
      </dsp:txXfrm>
    </dsp:sp>
    <dsp:sp modelId="{438C9FA5-002C-42C5-A11A-3F269D2526F0}">
      <dsp:nvSpPr>
        <dsp:cNvPr id="0" name=""/>
        <dsp:cNvSpPr/>
      </dsp:nvSpPr>
      <dsp:spPr>
        <a:xfrm>
          <a:off x="6465336" y="3990159"/>
          <a:ext cx="2042780" cy="140068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Внедрение регионального компонента.          Кружок «</a:t>
          </a:r>
          <a:r>
            <a:rPr lang="ru-RU" sz="1200" b="1" kern="1200" dirty="0" err="1" smtClean="0">
              <a:solidFill>
                <a:schemeClr val="tx2">
                  <a:lumMod val="25000"/>
                </a:schemeClr>
              </a:solidFill>
            </a:rPr>
            <a:t>Пимочка</a:t>
          </a: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»</a:t>
          </a:r>
          <a:endParaRPr lang="ru-RU" sz="1200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6764494" y="4195284"/>
        <a:ext cx="1444464" cy="990430"/>
      </dsp:txXfrm>
    </dsp:sp>
    <dsp:sp modelId="{4D9B73CD-29EE-455B-AC2C-6AA7ECE203C1}">
      <dsp:nvSpPr>
        <dsp:cNvPr id="0" name=""/>
        <dsp:cNvSpPr/>
      </dsp:nvSpPr>
      <dsp:spPr>
        <a:xfrm rot="5400000">
          <a:off x="5038036" y="4155963"/>
          <a:ext cx="380908" cy="52914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9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095172" y="4204656"/>
        <a:ext cx="266636" cy="317488"/>
      </dsp:txXfrm>
    </dsp:sp>
    <dsp:sp modelId="{DDC96922-BC4E-427C-A609-6B20D2C7A482}">
      <dsp:nvSpPr>
        <dsp:cNvPr id="0" name=""/>
        <dsp:cNvSpPr/>
      </dsp:nvSpPr>
      <dsp:spPr>
        <a:xfrm>
          <a:off x="4038892" y="4790664"/>
          <a:ext cx="2379196" cy="1400680"/>
        </a:xfrm>
        <a:prstGeom prst="ellipse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Введение сказочных  образов в  непосредственно образовательную  и самостоятельную деятельность детей</a:t>
          </a:r>
          <a:endParaRPr lang="ru-RU" sz="1600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4387317" y="4995789"/>
        <a:ext cx="1682346" cy="990430"/>
      </dsp:txXfrm>
    </dsp:sp>
    <dsp:sp modelId="{B4A557CF-5D7B-4F27-A545-A27366251CA3}">
      <dsp:nvSpPr>
        <dsp:cNvPr id="0" name=""/>
        <dsp:cNvSpPr/>
      </dsp:nvSpPr>
      <dsp:spPr>
        <a:xfrm rot="8649018">
          <a:off x="3951673" y="3644897"/>
          <a:ext cx="333889" cy="52914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9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4042352" y="3721394"/>
        <a:ext cx="233722" cy="317488"/>
      </dsp:txXfrm>
    </dsp:sp>
    <dsp:sp modelId="{1FFA981C-C025-4743-AAD2-EE7C41CD05A7}">
      <dsp:nvSpPr>
        <dsp:cNvPr id="0" name=""/>
        <dsp:cNvSpPr/>
      </dsp:nvSpPr>
      <dsp:spPr>
        <a:xfrm>
          <a:off x="2000258" y="3929096"/>
          <a:ext cx="2243848" cy="140068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Логопедическая работа с использованием малых фольклорных форм. Кружок «</a:t>
          </a:r>
          <a:r>
            <a:rPr lang="ru-RU" sz="1200" b="1" kern="1200" dirty="0" err="1" smtClean="0">
              <a:solidFill>
                <a:schemeClr val="tx2">
                  <a:lumMod val="25000"/>
                </a:schemeClr>
              </a:solidFill>
            </a:rPr>
            <a:t>Златоустье</a:t>
          </a: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»</a:t>
          </a:r>
          <a:endParaRPr lang="ru-RU" sz="1200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2328862" y="4134221"/>
        <a:ext cx="1586640" cy="990430"/>
      </dsp:txXfrm>
    </dsp:sp>
    <dsp:sp modelId="{F4BE5EB0-CACD-41BB-A505-0B134991EE8D}">
      <dsp:nvSpPr>
        <dsp:cNvPr id="0" name=""/>
        <dsp:cNvSpPr/>
      </dsp:nvSpPr>
      <dsp:spPr>
        <a:xfrm rot="10843591">
          <a:off x="3606923" y="2824610"/>
          <a:ext cx="347841" cy="52914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9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711271" y="2931101"/>
        <a:ext cx="243489" cy="317488"/>
      </dsp:txXfrm>
    </dsp:sp>
    <dsp:sp modelId="{6DFE9CB2-B8CC-4761-9244-1CF72DEE8377}">
      <dsp:nvSpPr>
        <dsp:cNvPr id="0" name=""/>
        <dsp:cNvSpPr/>
      </dsp:nvSpPr>
      <dsp:spPr>
        <a:xfrm>
          <a:off x="1538776" y="2372485"/>
          <a:ext cx="1904239" cy="1400680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Родительский клуб «</a:t>
          </a:r>
          <a:r>
            <a:rPr lang="ru-RU" sz="1200" b="1" kern="1200" dirty="0" err="1" smtClean="0">
              <a:solidFill>
                <a:schemeClr val="tx2">
                  <a:lumMod val="25000"/>
                </a:schemeClr>
              </a:solidFill>
            </a:rPr>
            <a:t>Семь-Я</a:t>
          </a: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»</a:t>
          </a:r>
          <a:endParaRPr lang="ru-RU" sz="1200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1817645" y="2577610"/>
        <a:ext cx="1346501" cy="990430"/>
      </dsp:txXfrm>
    </dsp:sp>
    <dsp:sp modelId="{7FC7FCAD-C431-4ABF-8301-D4B31C48CDB0}">
      <dsp:nvSpPr>
        <dsp:cNvPr id="0" name=""/>
        <dsp:cNvSpPr/>
      </dsp:nvSpPr>
      <dsp:spPr>
        <a:xfrm rot="13132571">
          <a:off x="4025238" y="1999899"/>
          <a:ext cx="315072" cy="52914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9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4109292" y="2135391"/>
        <a:ext cx="220550" cy="317488"/>
      </dsp:txXfrm>
    </dsp:sp>
    <dsp:sp modelId="{8E4998B2-9A1A-4A61-94FD-10FC09EA75D3}">
      <dsp:nvSpPr>
        <dsp:cNvPr id="0" name=""/>
        <dsp:cNvSpPr/>
      </dsp:nvSpPr>
      <dsp:spPr>
        <a:xfrm>
          <a:off x="2200599" y="828353"/>
          <a:ext cx="2139077" cy="1400680"/>
        </a:xfrm>
        <a:prstGeom prst="ellipse">
          <a:avLst/>
        </a:prstGeom>
        <a:solidFill>
          <a:srgbClr val="FFFF99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hardEdg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Приобщение детей к </a:t>
          </a:r>
          <a:r>
            <a:rPr lang="ru-RU" sz="1200" b="1" kern="1200" dirty="0" err="1" smtClean="0">
              <a:solidFill>
                <a:schemeClr val="tx2">
                  <a:lumMod val="25000"/>
                </a:schemeClr>
              </a:solidFill>
            </a:rPr>
            <a:t>валеологической</a:t>
          </a:r>
          <a:r>
            <a:rPr lang="ru-RU" sz="1200" b="1" kern="1200" dirty="0" smtClean="0">
              <a:solidFill>
                <a:schemeClr val="tx2">
                  <a:lumMod val="25000"/>
                </a:schemeClr>
              </a:solidFill>
            </a:rPr>
            <a:t> культуре. Кружок «Здоровая смена»</a:t>
          </a:r>
          <a:endParaRPr lang="ru-RU" sz="1200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2513860" y="1033478"/>
        <a:ext cx="1512555" cy="9904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9690B-E556-4123-BC96-21F92A0A09D6}">
      <dsp:nvSpPr>
        <dsp:cNvPr id="0" name=""/>
        <dsp:cNvSpPr/>
      </dsp:nvSpPr>
      <dsp:spPr>
        <a:xfrm>
          <a:off x="0" y="159986"/>
          <a:ext cx="464347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D2CA6-2E9E-4604-B5F7-35F9A25961E3}">
      <dsp:nvSpPr>
        <dsp:cNvPr id="0" name=""/>
        <dsp:cNvSpPr/>
      </dsp:nvSpPr>
      <dsp:spPr>
        <a:xfrm>
          <a:off x="231266" y="12176"/>
          <a:ext cx="4411863" cy="324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58" tIns="0" rIns="122858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теоретические</a:t>
          </a:r>
          <a:r>
            <a:rPr lang="ru-RU" sz="1600" kern="1200" dirty="0" smtClean="0"/>
            <a:t> </a:t>
          </a:r>
          <a:r>
            <a:rPr lang="ru-RU" sz="1600" b="1" kern="1200" dirty="0" smtClean="0"/>
            <a:t>семинары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endParaRPr lang="ru-RU" sz="1600" kern="1200" dirty="0"/>
        </a:p>
      </dsp:txBody>
      <dsp:txXfrm>
        <a:off x="247128" y="28038"/>
        <a:ext cx="4380139" cy="293206"/>
      </dsp:txXfrm>
    </dsp:sp>
    <dsp:sp modelId="{7AEE1191-4257-4DBF-B3FA-AFA098DCF219}">
      <dsp:nvSpPr>
        <dsp:cNvPr id="0" name=""/>
        <dsp:cNvSpPr/>
      </dsp:nvSpPr>
      <dsp:spPr>
        <a:xfrm>
          <a:off x="0" y="758675"/>
          <a:ext cx="464347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59051-4F97-478D-BF2C-2DDA4DE0C1B1}">
      <dsp:nvSpPr>
        <dsp:cNvPr id="0" name=""/>
        <dsp:cNvSpPr/>
      </dsp:nvSpPr>
      <dsp:spPr>
        <a:xfrm>
          <a:off x="225598" y="527186"/>
          <a:ext cx="4416672" cy="4086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58" tIns="0" rIns="122858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семинары-практикумы</a:t>
          </a:r>
          <a:br>
            <a:rPr lang="ru-RU" sz="1600" b="1" kern="1200" dirty="0" smtClean="0"/>
          </a:br>
          <a:endParaRPr lang="ru-RU" sz="1600" b="1" kern="1200" dirty="0"/>
        </a:p>
      </dsp:txBody>
      <dsp:txXfrm>
        <a:off x="245545" y="547133"/>
        <a:ext cx="4376778" cy="368714"/>
      </dsp:txXfrm>
    </dsp:sp>
    <dsp:sp modelId="{BE71E72A-39FC-43DC-90E9-BF40C1B4064D}">
      <dsp:nvSpPr>
        <dsp:cNvPr id="0" name=""/>
        <dsp:cNvSpPr/>
      </dsp:nvSpPr>
      <dsp:spPr>
        <a:xfrm>
          <a:off x="0" y="1328497"/>
          <a:ext cx="464347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BED97-F10A-4BB9-82D6-6CC31AC0F70F}">
      <dsp:nvSpPr>
        <dsp:cNvPr id="0" name=""/>
        <dsp:cNvSpPr/>
      </dsp:nvSpPr>
      <dsp:spPr>
        <a:xfrm>
          <a:off x="231946" y="1125875"/>
          <a:ext cx="4397659" cy="3797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58" tIns="0" rIns="122858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проблемные семинары</a:t>
          </a:r>
          <a:endParaRPr lang="ru-RU" sz="1600" b="1" kern="1200" dirty="0"/>
        </a:p>
      </dsp:txBody>
      <dsp:txXfrm>
        <a:off x="250483" y="1144412"/>
        <a:ext cx="4360585" cy="3426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9690B-E556-4123-BC96-21F92A0A09D6}">
      <dsp:nvSpPr>
        <dsp:cNvPr id="0" name=""/>
        <dsp:cNvSpPr/>
      </dsp:nvSpPr>
      <dsp:spPr>
        <a:xfrm>
          <a:off x="0" y="194726"/>
          <a:ext cx="35719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92D05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D2CA6-2E9E-4604-B5F7-35F9A25961E3}">
      <dsp:nvSpPr>
        <dsp:cNvPr id="0" name=""/>
        <dsp:cNvSpPr/>
      </dsp:nvSpPr>
      <dsp:spPr>
        <a:xfrm>
          <a:off x="178595" y="17606"/>
          <a:ext cx="2500330" cy="354239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4507" tIns="0" rIns="9450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дискуссии</a:t>
          </a:r>
          <a:endParaRPr lang="ru-RU" sz="1600" b="1" kern="1200" dirty="0"/>
        </a:p>
      </dsp:txBody>
      <dsp:txXfrm>
        <a:off x="195888" y="34899"/>
        <a:ext cx="2465744" cy="319653"/>
      </dsp:txXfrm>
    </dsp:sp>
    <dsp:sp modelId="{7AEE1191-4257-4DBF-B3FA-AFA098DCF219}">
      <dsp:nvSpPr>
        <dsp:cNvPr id="0" name=""/>
        <dsp:cNvSpPr/>
      </dsp:nvSpPr>
      <dsp:spPr>
        <a:xfrm>
          <a:off x="0" y="739046"/>
          <a:ext cx="35719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92D05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59051-4F97-478D-BF2C-2DDA4DE0C1B1}">
      <dsp:nvSpPr>
        <dsp:cNvPr id="0" name=""/>
        <dsp:cNvSpPr/>
      </dsp:nvSpPr>
      <dsp:spPr>
        <a:xfrm>
          <a:off x="178595" y="561926"/>
          <a:ext cx="2500330" cy="354239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4507" tIns="0" rIns="9450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мастер-классы</a:t>
          </a:r>
          <a:endParaRPr lang="ru-RU" sz="1600" b="1" kern="1200" dirty="0"/>
        </a:p>
      </dsp:txBody>
      <dsp:txXfrm>
        <a:off x="195888" y="579219"/>
        <a:ext cx="2465744" cy="319653"/>
      </dsp:txXfrm>
    </dsp:sp>
    <dsp:sp modelId="{BE71E72A-39FC-43DC-90E9-BF40C1B4064D}">
      <dsp:nvSpPr>
        <dsp:cNvPr id="0" name=""/>
        <dsp:cNvSpPr/>
      </dsp:nvSpPr>
      <dsp:spPr>
        <a:xfrm>
          <a:off x="0" y="1283366"/>
          <a:ext cx="35719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92D05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BED97-F10A-4BB9-82D6-6CC31AC0F70F}">
      <dsp:nvSpPr>
        <dsp:cNvPr id="0" name=""/>
        <dsp:cNvSpPr/>
      </dsp:nvSpPr>
      <dsp:spPr>
        <a:xfrm>
          <a:off x="178595" y="1106246"/>
          <a:ext cx="2500330" cy="354239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4507" tIns="0" rIns="9450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деловые игры</a:t>
          </a:r>
          <a:endParaRPr lang="ru-RU" sz="1600" b="1" kern="1200" dirty="0"/>
        </a:p>
      </dsp:txBody>
      <dsp:txXfrm>
        <a:off x="195888" y="1123539"/>
        <a:ext cx="2465744" cy="3196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9690B-E556-4123-BC96-21F92A0A09D6}">
      <dsp:nvSpPr>
        <dsp:cNvPr id="0" name=""/>
        <dsp:cNvSpPr/>
      </dsp:nvSpPr>
      <dsp:spPr>
        <a:xfrm>
          <a:off x="0" y="194726"/>
          <a:ext cx="364333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92D05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D2CA6-2E9E-4604-B5F7-35F9A25961E3}">
      <dsp:nvSpPr>
        <dsp:cNvPr id="0" name=""/>
        <dsp:cNvSpPr/>
      </dsp:nvSpPr>
      <dsp:spPr>
        <a:xfrm>
          <a:off x="182166" y="17606"/>
          <a:ext cx="2550336" cy="354239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397" tIns="0" rIns="9639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педагогический КВН</a:t>
          </a:r>
          <a:endParaRPr lang="ru-RU" sz="1600" b="1" kern="1200" dirty="0"/>
        </a:p>
      </dsp:txBody>
      <dsp:txXfrm>
        <a:off x="199459" y="34899"/>
        <a:ext cx="2515750" cy="319653"/>
      </dsp:txXfrm>
    </dsp:sp>
    <dsp:sp modelId="{7AEE1191-4257-4DBF-B3FA-AFA098DCF219}">
      <dsp:nvSpPr>
        <dsp:cNvPr id="0" name=""/>
        <dsp:cNvSpPr/>
      </dsp:nvSpPr>
      <dsp:spPr>
        <a:xfrm>
          <a:off x="0" y="739046"/>
          <a:ext cx="364333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92D05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59051-4F97-478D-BF2C-2DDA4DE0C1B1}">
      <dsp:nvSpPr>
        <dsp:cNvPr id="0" name=""/>
        <dsp:cNvSpPr/>
      </dsp:nvSpPr>
      <dsp:spPr>
        <a:xfrm>
          <a:off x="182166" y="561926"/>
          <a:ext cx="2550336" cy="354239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397" tIns="0" rIns="9639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мозговой штурм</a:t>
          </a:r>
          <a:endParaRPr lang="ru-RU" sz="1600" b="1" kern="1200" dirty="0"/>
        </a:p>
      </dsp:txBody>
      <dsp:txXfrm>
        <a:off x="199459" y="579219"/>
        <a:ext cx="2515750" cy="319653"/>
      </dsp:txXfrm>
    </dsp:sp>
    <dsp:sp modelId="{BE71E72A-39FC-43DC-90E9-BF40C1B4064D}">
      <dsp:nvSpPr>
        <dsp:cNvPr id="0" name=""/>
        <dsp:cNvSpPr/>
      </dsp:nvSpPr>
      <dsp:spPr>
        <a:xfrm>
          <a:off x="0" y="1283366"/>
          <a:ext cx="364333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92D05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BED97-F10A-4BB9-82D6-6CC31AC0F70F}">
      <dsp:nvSpPr>
        <dsp:cNvPr id="0" name=""/>
        <dsp:cNvSpPr/>
      </dsp:nvSpPr>
      <dsp:spPr>
        <a:xfrm>
          <a:off x="182166" y="1106246"/>
          <a:ext cx="2550336" cy="354239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397" tIns="0" rIns="9639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тренинги</a:t>
          </a:r>
          <a:endParaRPr lang="ru-RU" sz="1600" b="1" kern="1200" dirty="0"/>
        </a:p>
      </dsp:txBody>
      <dsp:txXfrm>
        <a:off x="199459" y="1123539"/>
        <a:ext cx="2515750" cy="3196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9690B-E556-4123-BC96-21F92A0A09D6}">
      <dsp:nvSpPr>
        <dsp:cNvPr id="0" name=""/>
        <dsp:cNvSpPr/>
      </dsp:nvSpPr>
      <dsp:spPr>
        <a:xfrm>
          <a:off x="0" y="235434"/>
          <a:ext cx="385765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D2CA6-2E9E-4604-B5F7-35F9A25961E3}">
      <dsp:nvSpPr>
        <dsp:cNvPr id="0" name=""/>
        <dsp:cNvSpPr/>
      </dsp:nvSpPr>
      <dsp:spPr>
        <a:xfrm>
          <a:off x="192882" y="43554"/>
          <a:ext cx="2700356" cy="38376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067" tIns="0" rIns="10206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педагогические чтения</a:t>
          </a:r>
          <a:endParaRPr lang="ru-RU" sz="1600" b="1" kern="1200" dirty="0"/>
        </a:p>
      </dsp:txBody>
      <dsp:txXfrm>
        <a:off x="211616" y="62288"/>
        <a:ext cx="2662888" cy="346292"/>
      </dsp:txXfrm>
    </dsp:sp>
    <dsp:sp modelId="{7AEE1191-4257-4DBF-B3FA-AFA098DCF219}">
      <dsp:nvSpPr>
        <dsp:cNvPr id="0" name=""/>
        <dsp:cNvSpPr/>
      </dsp:nvSpPr>
      <dsp:spPr>
        <a:xfrm>
          <a:off x="0" y="825114"/>
          <a:ext cx="385765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59051-4F97-478D-BF2C-2DDA4DE0C1B1}">
      <dsp:nvSpPr>
        <dsp:cNvPr id="0" name=""/>
        <dsp:cNvSpPr/>
      </dsp:nvSpPr>
      <dsp:spPr>
        <a:xfrm>
          <a:off x="214313" y="643611"/>
          <a:ext cx="2700356" cy="38376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067" tIns="0" rIns="10206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профессиональные выставки</a:t>
          </a:r>
          <a:endParaRPr lang="ru-RU" sz="1600" b="1" kern="1200" dirty="0"/>
        </a:p>
      </dsp:txBody>
      <dsp:txXfrm>
        <a:off x="233047" y="662345"/>
        <a:ext cx="2662888" cy="346292"/>
      </dsp:txXfrm>
    </dsp:sp>
    <dsp:sp modelId="{BE71E72A-39FC-43DC-90E9-BF40C1B4064D}">
      <dsp:nvSpPr>
        <dsp:cNvPr id="0" name=""/>
        <dsp:cNvSpPr/>
      </dsp:nvSpPr>
      <dsp:spPr>
        <a:xfrm>
          <a:off x="0" y="1417523"/>
          <a:ext cx="385765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BED97-F10A-4BB9-82D6-6CC31AC0F70F}">
      <dsp:nvSpPr>
        <dsp:cNvPr id="0" name=""/>
        <dsp:cNvSpPr/>
      </dsp:nvSpPr>
      <dsp:spPr>
        <a:xfrm>
          <a:off x="178046" y="1262741"/>
          <a:ext cx="2700356" cy="38376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067" tIns="0" rIns="10206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защита проектов</a:t>
          </a:r>
          <a:endParaRPr lang="ru-RU" sz="1600" b="1" kern="1200" dirty="0"/>
        </a:p>
      </dsp:txBody>
      <dsp:txXfrm>
        <a:off x="196780" y="1281475"/>
        <a:ext cx="2662888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06DDBD0-58A4-4346-9BD6-2B8AC552E2D4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19668B1-D138-4325-B9F0-A7D188D3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18" Type="http://schemas.openxmlformats.org/officeDocument/2006/relationships/diagramData" Target="../diagrams/data9.xml"/><Relationship Id="rId26" Type="http://schemas.openxmlformats.org/officeDocument/2006/relationships/diagramColors" Target="../diagrams/colors10.xml"/><Relationship Id="rId3" Type="http://schemas.openxmlformats.org/officeDocument/2006/relationships/diagramData" Target="../diagrams/data6.xml"/><Relationship Id="rId21" Type="http://schemas.openxmlformats.org/officeDocument/2006/relationships/diagramColors" Target="../diagrams/colors9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5" Type="http://schemas.openxmlformats.org/officeDocument/2006/relationships/diagramQuickStyle" Target="../diagrams/quickStyle10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8.xml"/><Relationship Id="rId20" Type="http://schemas.openxmlformats.org/officeDocument/2006/relationships/diagramQuickStyle" Target="../diagrams/quickStyl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24" Type="http://schemas.openxmlformats.org/officeDocument/2006/relationships/diagramLayout" Target="../diagrams/layout10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23" Type="http://schemas.openxmlformats.org/officeDocument/2006/relationships/diagramData" Target="../diagrams/data10.xml"/><Relationship Id="rId28" Type="http://schemas.openxmlformats.org/officeDocument/2006/relationships/image" Target="../media/image5.jpeg"/><Relationship Id="rId10" Type="http://schemas.openxmlformats.org/officeDocument/2006/relationships/diagramQuickStyle" Target="../diagrams/quickStyle7.xml"/><Relationship Id="rId19" Type="http://schemas.openxmlformats.org/officeDocument/2006/relationships/diagramLayout" Target="../diagrams/layout9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Relationship Id="rId22" Type="http://schemas.microsoft.com/office/2007/relationships/diagramDrawing" Target="../diagrams/drawing9.xml"/><Relationship Id="rId27" Type="http://schemas.microsoft.com/office/2007/relationships/diagramDrawing" Target="../diagrams/drawin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tvoyrebenok.ru/images/presentation/school/b/017.jpg"/>
          <p:cNvPicPr/>
          <p:nvPr/>
        </p:nvPicPr>
        <p:blipFill>
          <a:blip r:embed="rId2"/>
          <a:srcRect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6715172" cy="351155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Разработка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модели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воспитательно-образовательного процесса ДОУ по формированию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социально-личностного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развития ребенка»</a:t>
            </a:r>
          </a:p>
        </p:txBody>
      </p:sp>
      <p:pic>
        <p:nvPicPr>
          <p:cNvPr id="6" name="Рисунок 5" descr="http://www.svetgorod.ru/partners/mallogo.png"/>
          <p:cNvPicPr/>
          <p:nvPr/>
        </p:nvPicPr>
        <p:blipFill>
          <a:blip r:embed="rId3"/>
          <a:srcRect l="16798" r="14723" b="19377"/>
          <a:stretch>
            <a:fillRect/>
          </a:stretch>
        </p:blipFill>
        <p:spPr bwMode="auto">
          <a:xfrm rot="21083202">
            <a:off x="436938" y="1182498"/>
            <a:ext cx="1643074" cy="21431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3428992" y="4714884"/>
            <a:ext cx="5500726" cy="1714512"/>
          </a:xfrm>
          <a:prstGeom prst="wedgeRoundRectCallout">
            <a:avLst>
              <a:gd name="adj1" fmla="val -37508"/>
              <a:gd name="adj2" fmla="val -5855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« Дом не стоит без фундамента.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Дерево не растет с подрубленным корнем.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Человек не может жить без основы.</a:t>
            </a:r>
          </a:p>
          <a:p>
            <a:r>
              <a:rPr lang="ru-RU" sz="1600" b="1" dirty="0" err="1" smtClean="0">
                <a:solidFill>
                  <a:schemeClr val="bg1"/>
                </a:solidFill>
              </a:rPr>
              <a:t>Сердцевинка</a:t>
            </a:r>
            <a:r>
              <a:rPr lang="ru-RU" sz="1600" b="1" dirty="0" smtClean="0">
                <a:solidFill>
                  <a:schemeClr val="bg1"/>
                </a:solidFill>
              </a:rPr>
              <a:t> должна быть в нем.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А это - прошлое наше и светлая память о нем»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Е.М.Дружинин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tvoyrebenok.ru/images/presentation/school/b/017.jpg"/>
          <p:cNvPicPr/>
          <p:nvPr/>
        </p:nvPicPr>
        <p:blipFill>
          <a:blip r:embed="rId2"/>
          <a:srcRect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Book Antiqua" pitchFamily="18" charset="0"/>
              </a:rPr>
              <a:t>Дизайн-проект организации </a:t>
            </a:r>
            <a:br>
              <a:rPr lang="ru-RU" sz="3200" dirty="0" smtClean="0">
                <a:latin typeface="Book Antiqua" pitchFamily="18" charset="0"/>
              </a:rPr>
            </a:br>
            <a:r>
              <a:rPr lang="ru-RU" sz="3200" dirty="0" smtClean="0">
                <a:latin typeface="Book Antiqua" pitchFamily="18" charset="0"/>
              </a:rPr>
              <a:t>предметно-развивающей среды </a:t>
            </a:r>
            <a:br>
              <a:rPr lang="ru-RU" sz="3200" dirty="0" smtClean="0">
                <a:latin typeface="Book Antiqua" pitchFamily="18" charset="0"/>
              </a:rPr>
            </a:br>
            <a:r>
              <a:rPr lang="ru-RU" sz="3200" dirty="0" smtClean="0">
                <a:latin typeface="Book Antiqua" pitchFamily="18" charset="0"/>
              </a:rPr>
              <a:t>«В «Улыбку» за сказкой»</a:t>
            </a:r>
            <a:endParaRPr lang="ru-RU" sz="3200" dirty="0">
              <a:latin typeface="Book Antiqua" pitchFamily="18" charset="0"/>
            </a:endParaRPr>
          </a:p>
        </p:txBody>
      </p:sp>
      <p:pic>
        <p:nvPicPr>
          <p:cNvPr id="6" name="Содержимое 5" descr="IMG_4120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1571612"/>
            <a:ext cx="3500462" cy="2333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Содержимое 6" descr="IMG_4128.JP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7686" y="1666863"/>
            <a:ext cx="3429024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27" name="Picture 3" descr="G:\Новая папка\IMG_419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4286256"/>
            <a:ext cx="3265734" cy="2285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29" name="Picture 5" descr="G:\Новая папка\IMG_414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4143380"/>
            <a:ext cx="3434969" cy="2355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www.tvoyrebenok.ru/images/presentation/school/b/017.jpg"/>
          <p:cNvPicPr/>
          <p:nvPr/>
        </p:nvPicPr>
        <p:blipFill>
          <a:blip r:embed="rId2"/>
          <a:srcRect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500166" y="0"/>
            <a:ext cx="54986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kumimoji="0" lang="ru-RU" sz="3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Модель</a:t>
            </a:r>
            <a:r>
              <a:rPr kumimoji="0" lang="ru-RU" sz="5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воспитанника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928662" y="928670"/>
            <a:ext cx="4929222" cy="914400"/>
          </a:xfrm>
          <a:prstGeom prst="downArrowCallou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flat" dir="t">
              <a:rot lat="0" lon="0" rev="189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имеющий углубленные представления</a:t>
            </a:r>
            <a:endParaRPr lang="ru-RU" sz="1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28596" y="1928802"/>
            <a:ext cx="7358114" cy="1428760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о себе, семье, обществе, государстве, мире и природе; </a:t>
            </a:r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о себе, собственной принадлежности и принадлежности других людей к определенному полу;</a:t>
            </a:r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о составе семьи, родственных отношениях и взаимосвязях, распределении семейных обязанностей, семейных традициях;</a:t>
            </a:r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об обществе, его культурных ценностях; о государстве и принадлежности к нему; о мире.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4786314" y="3500438"/>
          <a:ext cx="4071966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357158" y="3500438"/>
          <a:ext cx="414340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785786" y="5715016"/>
          <a:ext cx="75724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tvoyrebenok.ru/images/presentation/school/b/017.jpg"/>
          <p:cNvPicPr/>
          <p:nvPr/>
        </p:nvPicPr>
        <p:blipFill>
          <a:blip r:embed="rId2"/>
          <a:srcRect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Блок-схема: несколько документов 17"/>
          <p:cNvSpPr/>
          <p:nvPr/>
        </p:nvSpPr>
        <p:spPr>
          <a:xfrm>
            <a:off x="285720" y="142852"/>
            <a:ext cx="6429420" cy="6500834"/>
          </a:xfrm>
          <a:prstGeom prst="flowChartMultidocument">
            <a:avLst/>
          </a:prstGeom>
          <a:scene3d>
            <a:camera prst="orthographicFront"/>
            <a:lightRig rig="flat" dir="t">
              <a:rot lat="0" lon="0" rev="18900000"/>
            </a:lightRig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ru-RU" b="1" dirty="0" smtClean="0">
              <a:ln/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b="1" dirty="0" smtClean="0">
              <a:ln/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b="1" dirty="0" smtClean="0">
              <a:ln/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ru-RU" b="1" dirty="0" smtClean="0">
                <a:ln/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Содержание образовательной области "</a:t>
            </a:r>
            <a:r>
              <a:rPr lang="ru-RU" sz="2000" b="1" dirty="0" smtClean="0">
                <a:ln/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Социализация" </a:t>
            </a:r>
            <a:r>
              <a:rPr lang="ru-RU" b="1" dirty="0" smtClean="0">
                <a:ln/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направлено на достижение целей освоения первоначальных представлений социального характера и включения детей в систему социальных отношений через решение следующих задач:</a:t>
            </a:r>
          </a:p>
          <a:p>
            <a:endParaRPr lang="ru-RU" sz="800" b="1" dirty="0" smtClean="0">
              <a:ln/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ln/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  развитие игровой деятельности детей;</a:t>
            </a:r>
          </a:p>
          <a:p>
            <a:pPr lvl="0"/>
            <a:endParaRPr lang="ru-RU" sz="800" b="1" dirty="0" smtClean="0">
              <a:ln/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ln/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  приобщение к элементарным общепринятым нормам и правилам взаимоотношения со сверстниками и взрослыми;</a:t>
            </a:r>
          </a:p>
          <a:p>
            <a:pPr lvl="0"/>
            <a:endParaRPr lang="ru-RU" sz="800" b="1" dirty="0" smtClean="0">
              <a:ln/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ln/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 формирование </a:t>
            </a:r>
            <a:r>
              <a:rPr lang="ru-RU" b="1" dirty="0" err="1" smtClean="0">
                <a:ln/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гендерной</a:t>
            </a:r>
            <a:r>
              <a:rPr lang="ru-RU" b="1" dirty="0" smtClean="0">
                <a:ln/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, семейной, гражданской принадлежности, патриотических чувств, чувства принадлежности                                     к мировому сообществу. </a:t>
            </a:r>
          </a:p>
          <a:p>
            <a:pPr algn="ctr"/>
            <a:endParaRPr lang="ru-RU" b="1" dirty="0" smtClean="0">
              <a:ln/>
              <a:solidFill>
                <a:schemeClr val="bg1"/>
              </a:solidFill>
            </a:endParaRPr>
          </a:p>
          <a:p>
            <a:pPr algn="ctr"/>
            <a:endParaRPr lang="ru-RU" b="1" dirty="0">
              <a:ln/>
              <a:solidFill>
                <a:schemeClr val="bg1"/>
              </a:solidFill>
            </a:endParaRPr>
          </a:p>
        </p:txBody>
      </p:sp>
      <p:pic>
        <p:nvPicPr>
          <p:cNvPr id="15" name="Содержимое 14" descr="U3LWFkZTQ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3429000"/>
            <a:ext cx="4500562" cy="3143248"/>
          </a:xfrm>
          <a:prstGeom prst="ellipse">
            <a:avLst/>
          </a:prstGeom>
          <a:ln w="38100">
            <a:solidFill>
              <a:srgbClr val="CC66FF"/>
            </a:solidFill>
            <a:prstDash val="sysDash"/>
          </a:ln>
        </p:spPr>
      </p:pic>
      <p:sp>
        <p:nvSpPr>
          <p:cNvPr id="31" name="Выноска 1 30"/>
          <p:cNvSpPr/>
          <p:nvPr/>
        </p:nvSpPr>
        <p:spPr>
          <a:xfrm>
            <a:off x="5500694" y="1071546"/>
            <a:ext cx="3429024" cy="2357454"/>
          </a:xfrm>
          <a:prstGeom prst="borderCallout1">
            <a:avLst>
              <a:gd name="adj1" fmla="val 20209"/>
              <a:gd name="adj2" fmla="val 102891"/>
              <a:gd name="adj3" fmla="val 127941"/>
              <a:gd name="adj4" fmla="val 107261"/>
            </a:avLst>
          </a:prstGeom>
          <a:scene3d>
            <a:camera prst="isometricOffAxis2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572132" y="1214422"/>
            <a:ext cx="32147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Приказ от 23 ноября 2009 г.           N 655 "Об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образования»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www.tvoyrebenok.ru/images/presentation/school/b/017.jpg"/>
          <p:cNvPicPr/>
          <p:nvPr/>
        </p:nvPicPr>
        <p:blipFill>
          <a:blip r:embed="rId2"/>
          <a:srcRect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857916"/>
          </a:xfrm>
        </p:spPr>
        <p:txBody>
          <a:bodyPr>
            <a:noAutofit/>
          </a:bodyPr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6146" name="AutoShape 2" descr="Оформление слайда_Был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357158" y="428604"/>
          <a:ext cx="8786842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Выноска 1 8"/>
          <p:cNvSpPr/>
          <p:nvPr/>
        </p:nvSpPr>
        <p:spPr>
          <a:xfrm>
            <a:off x="928662" y="214290"/>
            <a:ext cx="1857388" cy="612648"/>
          </a:xfrm>
          <a:prstGeom prst="borderCallout1">
            <a:avLst>
              <a:gd name="adj1" fmla="val -5323"/>
              <a:gd name="adj2" fmla="val 2784"/>
              <a:gd name="adj3" fmla="val 112500"/>
              <a:gd name="adj4" fmla="val -3833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Цель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928662" y="2143116"/>
            <a:ext cx="1857388" cy="612648"/>
          </a:xfrm>
          <a:prstGeom prst="borderCallout1">
            <a:avLst>
              <a:gd name="adj1" fmla="val -5323"/>
              <a:gd name="adj2" fmla="val -1187"/>
              <a:gd name="adj3" fmla="val 112500"/>
              <a:gd name="adj4" fmla="val -3833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Задачи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1" name="Выноска 1 10"/>
          <p:cNvSpPr/>
          <p:nvPr/>
        </p:nvSpPr>
        <p:spPr>
          <a:xfrm>
            <a:off x="1071538" y="5143512"/>
            <a:ext cx="2214578" cy="612648"/>
          </a:xfrm>
          <a:prstGeom prst="borderCallout1">
            <a:avLst>
              <a:gd name="adj1" fmla="val -12545"/>
              <a:gd name="adj2" fmla="val 2322"/>
              <a:gd name="adj3" fmla="val 112500"/>
              <a:gd name="adj4" fmla="val -3833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Результат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tvoyrebenok.ru/images/presentation/school/b/017.jpg"/>
          <p:cNvPicPr/>
          <p:nvPr/>
        </p:nvPicPr>
        <p:blipFill>
          <a:blip r:embed="rId2"/>
          <a:srcRect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7494"/>
            <a:ext cx="8215338" cy="13990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905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Этапы реализации проекта: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285860"/>
          <a:ext cx="7858179" cy="524017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21956"/>
                <a:gridCol w="1870995"/>
                <a:gridCol w="4565228"/>
              </a:tblGrid>
              <a:tr h="440185">
                <a:tc>
                  <a:txBody>
                    <a:bodyPr/>
                    <a:lstStyle/>
                    <a:p>
                      <a:pPr marL="88900" indent="0" algn="ctr">
                        <a:spcAft>
                          <a:spcPts val="0"/>
                        </a:spcAft>
                      </a:pPr>
                      <a:r>
                        <a:rPr lang="ru-RU" sz="2000" b="1" kern="1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Этапы</a:t>
                      </a:r>
                      <a:endParaRPr lang="ru-RU" sz="2000" b="1" kern="1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269875" algn="ctr">
                        <a:spcAft>
                          <a:spcPts val="0"/>
                        </a:spcAft>
                      </a:pPr>
                      <a:r>
                        <a:rPr lang="ru-RU" sz="2000" b="1" kern="1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Периоды</a:t>
                      </a:r>
                      <a:endParaRPr lang="ru-RU" sz="2000" b="1" kern="1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269875" algn="ctr">
                        <a:spcAft>
                          <a:spcPts val="0"/>
                        </a:spcAft>
                      </a:pPr>
                      <a:r>
                        <a:rPr lang="ru-RU" sz="2000" b="1" kern="1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Название этапа</a:t>
                      </a:r>
                      <a:endParaRPr lang="ru-RU" sz="2000" b="1" kern="1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7185">
                <a:tc>
                  <a:txBody>
                    <a:bodyPr/>
                    <a:lstStyle/>
                    <a:p>
                      <a:pPr marL="90170" indent="269875" algn="ctr">
                        <a:spcAft>
                          <a:spcPts val="0"/>
                        </a:spcAft>
                      </a:pPr>
                      <a:endParaRPr lang="ru-RU" sz="2000" b="1" kern="1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pPr marL="88900" indent="0" algn="ctr">
                        <a:spcAft>
                          <a:spcPts val="0"/>
                        </a:spcAft>
                      </a:pPr>
                      <a:r>
                        <a:rPr lang="ru-RU" sz="2000" b="1" kern="1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 </a:t>
                      </a:r>
                      <a:r>
                        <a:rPr lang="ru-RU" sz="2000" b="1" kern="1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этап</a:t>
                      </a:r>
                      <a:endParaRPr lang="ru-RU" sz="2000" b="1" kern="1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45720" algn="ctr">
                        <a:spcAft>
                          <a:spcPts val="0"/>
                        </a:spcAft>
                      </a:pPr>
                      <a:r>
                        <a:rPr lang="ru-RU" sz="2000" kern="100" dirty="0"/>
                        <a:t>2008-2009 </a:t>
                      </a:r>
                      <a:r>
                        <a:rPr lang="ru-RU" sz="2000" kern="100" dirty="0" smtClean="0"/>
                        <a:t>учебный </a:t>
                      </a:r>
                      <a:r>
                        <a:rPr lang="ru-RU" sz="2000" kern="100" dirty="0"/>
                        <a:t>год</a:t>
                      </a:r>
                      <a:endParaRPr lang="ru-RU" sz="2000" b="1" kern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158750" algn="ctr">
                        <a:spcAft>
                          <a:spcPts val="0"/>
                        </a:spcAft>
                      </a:pPr>
                      <a:r>
                        <a:rPr lang="ru-RU" sz="2000" b="1" kern="1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Подготовительный</a:t>
                      </a:r>
                      <a:endParaRPr lang="ru-RU" sz="2000" b="1" kern="1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2000" b="1" kern="100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/>
                        </a:rPr>
                        <a:t>Цель:</a:t>
                      </a:r>
                      <a:r>
                        <a:rPr lang="ru-RU" sz="2000" kern="1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kern="100" dirty="0"/>
                        <a:t>а</a:t>
                      </a:r>
                      <a:r>
                        <a:rPr lang="ru-RU" sz="2000" kern="100" dirty="0" smtClean="0"/>
                        <a:t>нализ </a:t>
                      </a:r>
                      <a:r>
                        <a:rPr lang="ru-RU" sz="2000" kern="100" dirty="0"/>
                        <a:t>системы деятельности на основе мониторинга и выявления </a:t>
                      </a:r>
                      <a:r>
                        <a:rPr lang="ru-RU" sz="2000" kern="100" dirty="0" smtClean="0"/>
                        <a:t>проблем.</a:t>
                      </a:r>
                      <a:endParaRPr lang="ru-RU" sz="2000" b="0" kern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7185">
                <a:tc>
                  <a:txBody>
                    <a:bodyPr/>
                    <a:lstStyle/>
                    <a:p>
                      <a:pPr marL="90170" indent="269875" algn="ctr">
                        <a:spcAft>
                          <a:spcPts val="0"/>
                        </a:spcAft>
                      </a:pPr>
                      <a:endParaRPr lang="ru-RU" sz="2000" b="1" kern="1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pPr marL="88900" indent="0" algn="ctr">
                        <a:spcAft>
                          <a:spcPts val="0"/>
                        </a:spcAft>
                      </a:pPr>
                      <a:r>
                        <a:rPr lang="ru-RU" sz="2000" b="1" kern="1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2 </a:t>
                      </a:r>
                      <a:r>
                        <a:rPr lang="ru-RU" sz="2000" b="1" kern="1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этап</a:t>
                      </a:r>
                      <a:endParaRPr lang="ru-RU" sz="2000" b="1" kern="1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45720" algn="ctr">
                        <a:spcAft>
                          <a:spcPts val="0"/>
                        </a:spcAft>
                      </a:pPr>
                      <a:r>
                        <a:rPr lang="ru-RU" sz="2000" kern="100" dirty="0"/>
                        <a:t>2009-2011 </a:t>
                      </a:r>
                      <a:r>
                        <a:rPr lang="ru-RU" sz="2000" kern="100" dirty="0" smtClean="0"/>
                        <a:t>учебные </a:t>
                      </a:r>
                      <a:r>
                        <a:rPr lang="ru-RU" sz="2000" kern="100" dirty="0"/>
                        <a:t>года</a:t>
                      </a:r>
                      <a:endParaRPr lang="ru-RU" sz="2000" b="1" kern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2000" b="1" kern="100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Практический</a:t>
                      </a:r>
                    </a:p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2000" b="1" kern="100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Цель:</a:t>
                      </a:r>
                      <a:r>
                        <a:rPr lang="ru-RU" sz="2000" kern="1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kern="100" dirty="0"/>
                        <a:t>с</a:t>
                      </a:r>
                      <a:r>
                        <a:rPr lang="ru-RU" sz="2000" kern="100" dirty="0" smtClean="0"/>
                        <a:t>оздание </a:t>
                      </a:r>
                      <a:r>
                        <a:rPr lang="ru-RU" sz="2000" kern="100" dirty="0"/>
                        <a:t>организационной основы для осуществления инновационной </a:t>
                      </a:r>
                      <a:r>
                        <a:rPr lang="ru-RU" sz="2000" kern="100" dirty="0" smtClean="0"/>
                        <a:t>деятельности.</a:t>
                      </a:r>
                      <a:endParaRPr lang="ru-RU" sz="2000" b="0" kern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8981">
                <a:tc>
                  <a:txBody>
                    <a:bodyPr/>
                    <a:lstStyle/>
                    <a:p>
                      <a:pPr marL="90170" indent="269875" algn="ctr">
                        <a:spcAft>
                          <a:spcPts val="0"/>
                        </a:spcAft>
                      </a:pPr>
                      <a:endParaRPr lang="ru-RU" sz="2000" b="1" kern="1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pPr marL="88900" indent="0" algn="ctr">
                        <a:spcAft>
                          <a:spcPts val="0"/>
                        </a:spcAft>
                      </a:pPr>
                      <a:r>
                        <a:rPr lang="ru-RU" sz="2000" b="1" kern="1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3 </a:t>
                      </a:r>
                      <a:r>
                        <a:rPr lang="ru-RU" sz="2000" b="1" kern="100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этап</a:t>
                      </a:r>
                      <a:endParaRPr lang="ru-RU" sz="2000" b="1" kern="1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45720" algn="ctr">
                        <a:spcAft>
                          <a:spcPts val="0"/>
                        </a:spcAft>
                      </a:pPr>
                      <a:r>
                        <a:rPr lang="ru-RU" sz="2000" kern="100" dirty="0"/>
                        <a:t>2011-2012 </a:t>
                      </a:r>
                      <a:r>
                        <a:rPr lang="ru-RU" sz="2000" kern="100" dirty="0" smtClean="0"/>
                        <a:t>учебный </a:t>
                      </a:r>
                      <a:r>
                        <a:rPr lang="ru-RU" sz="2000" kern="100" dirty="0"/>
                        <a:t>год</a:t>
                      </a:r>
                      <a:endParaRPr lang="ru-RU" sz="2000" b="1" kern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69215" algn="ctr">
                        <a:spcAft>
                          <a:spcPts val="0"/>
                        </a:spcAft>
                      </a:pPr>
                      <a:r>
                        <a:rPr lang="ru-RU" sz="2000" b="1" kern="100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Контрольно-аналитический</a:t>
                      </a:r>
                    </a:p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2000" b="1" kern="100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Цель:</a:t>
                      </a:r>
                      <a:r>
                        <a:rPr lang="ru-RU" sz="2000" b="1" kern="1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kern="100" dirty="0"/>
                        <a:t>п</a:t>
                      </a:r>
                      <a:r>
                        <a:rPr lang="ru-RU" sz="2000" kern="100" dirty="0" smtClean="0"/>
                        <a:t>одведение </a:t>
                      </a:r>
                      <a:r>
                        <a:rPr lang="ru-RU" sz="2000" kern="100" dirty="0"/>
                        <a:t>итогов реализации инновационной </a:t>
                      </a:r>
                      <a:r>
                        <a:rPr lang="ru-RU" sz="2000" kern="100" dirty="0" smtClean="0"/>
                        <a:t>деятельности;</a:t>
                      </a:r>
                      <a:r>
                        <a:rPr lang="ru-RU" sz="2000" kern="100" baseline="0" dirty="0" smtClean="0"/>
                        <a:t> а</a:t>
                      </a:r>
                      <a:r>
                        <a:rPr lang="ru-RU" sz="2000" kern="100" dirty="0" smtClean="0"/>
                        <a:t>нализ </a:t>
                      </a:r>
                      <a:r>
                        <a:rPr lang="ru-RU" sz="2000" kern="100" dirty="0"/>
                        <a:t>и описание </a:t>
                      </a:r>
                      <a:r>
                        <a:rPr lang="ru-RU" sz="2000" kern="100" dirty="0" smtClean="0"/>
                        <a:t>опыта; разработка </a:t>
                      </a:r>
                      <a:r>
                        <a:rPr lang="ru-RU" sz="2000" kern="100" dirty="0"/>
                        <a:t>технологий и методических рекомендаций. </a:t>
                      </a:r>
                      <a:endParaRPr lang="ru-RU" sz="2000" b="0" kern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www.tvoyrebenok.ru/images/presentation/school/b/017.jpg"/>
          <p:cNvPicPr/>
          <p:nvPr/>
        </p:nvPicPr>
        <p:blipFill>
          <a:blip r:embed="rId2"/>
          <a:srcRect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214282" y="857232"/>
          <a:ext cx="7358114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00034" y="2714620"/>
          <a:ext cx="8286776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71472" y="5000636"/>
          <a:ext cx="7143800" cy="160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7158" y="285728"/>
            <a:ext cx="84802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Направления   по инновационной деятельности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tvoyrebenok.ru/images/presentation/school/b/017.jpg"/>
          <p:cNvPicPr/>
          <p:nvPr/>
        </p:nvPicPr>
        <p:blipFill>
          <a:blip r:embed="rId2"/>
          <a:srcRect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285728"/>
            <a:ext cx="69294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Профессиональный уровень педагогического состава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214422"/>
            <a:ext cx="6286512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Всего педагогов в ДОУ – 34 человека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Содержимое 13"/>
          <p:cNvGraphicFramePr>
            <a:graphicFrameLocks/>
          </p:cNvGraphicFramePr>
          <p:nvPr/>
        </p:nvGraphicFramePr>
        <p:xfrm>
          <a:off x="642910" y="1428736"/>
          <a:ext cx="828680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0" y="3143248"/>
          <a:ext cx="7715304" cy="4214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Группа 8"/>
          <p:cNvGrpSpPr/>
          <p:nvPr/>
        </p:nvGrpSpPr>
        <p:grpSpPr>
          <a:xfrm rot="16200000">
            <a:off x="2571736" y="1714488"/>
            <a:ext cx="854755" cy="854755"/>
            <a:chOff x="6256870" y="1413936"/>
            <a:chExt cx="1211945" cy="121194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" name="Стрелка вниз 9"/>
            <p:cNvSpPr/>
            <p:nvPr/>
          </p:nvSpPr>
          <p:spPr>
            <a:xfrm>
              <a:off x="6256870" y="1413936"/>
              <a:ext cx="1211945" cy="1211945"/>
            </a:xfrm>
            <a:prstGeom prst="downArrow">
              <a:avLst>
                <a:gd name="adj1" fmla="val 55000"/>
                <a:gd name="adj2" fmla="val 45000"/>
              </a:avLst>
            </a:prstGeom>
            <a:ln/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1" name="Стрелка вниз 4"/>
            <p:cNvSpPr/>
            <p:nvPr/>
          </p:nvSpPr>
          <p:spPr>
            <a:xfrm>
              <a:off x="6529558" y="1413936"/>
              <a:ext cx="666569" cy="911989"/>
            </a:xfrm>
            <a:prstGeom prst="rect">
              <a:avLst/>
            </a:prstGeom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  <p:grpSp>
        <p:nvGrpSpPr>
          <p:cNvPr id="12" name="Группа 11"/>
          <p:cNvGrpSpPr/>
          <p:nvPr/>
        </p:nvGrpSpPr>
        <p:grpSpPr>
          <a:xfrm rot="5400000">
            <a:off x="4964909" y="3893347"/>
            <a:ext cx="857256" cy="928694"/>
            <a:chOff x="6256870" y="1413936"/>
            <a:chExt cx="1211945" cy="121194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" name="Стрелка вниз 12"/>
            <p:cNvSpPr/>
            <p:nvPr/>
          </p:nvSpPr>
          <p:spPr>
            <a:xfrm>
              <a:off x="6256870" y="1413936"/>
              <a:ext cx="1211945" cy="1211945"/>
            </a:xfrm>
            <a:prstGeom prst="downArrow">
              <a:avLst>
                <a:gd name="adj1" fmla="val 55000"/>
                <a:gd name="adj2" fmla="val 45000"/>
              </a:avLst>
            </a:prstGeom>
            <a:ln/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4" name="Стрелка вниз 4"/>
            <p:cNvSpPr/>
            <p:nvPr/>
          </p:nvSpPr>
          <p:spPr>
            <a:xfrm>
              <a:off x="6529558" y="1413936"/>
              <a:ext cx="666569" cy="91198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tvoyrebenok.ru/images/presentation/school/b/017.jpg"/>
          <p:cNvPicPr/>
          <p:nvPr/>
        </p:nvPicPr>
        <p:blipFill>
          <a:blip r:embed="rId2"/>
          <a:srcRect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-714412" y="642918"/>
          <a:ext cx="10429948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4294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Модель воспитательно-образовательного процесса ДОУ по формированию  социально-личностного развития  дошкольников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tvoyrebenok.ru/images/presentation/school/b/017.jpg"/>
          <p:cNvPicPr/>
          <p:nvPr/>
        </p:nvPicPr>
        <p:blipFill>
          <a:blip r:embed="rId2"/>
          <a:srcRect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Текст 7"/>
          <p:cNvSpPr txBox="1">
            <a:spLocks/>
          </p:cNvSpPr>
          <p:nvPr/>
        </p:nvSpPr>
        <p:spPr>
          <a:xfrm>
            <a:off x="571472" y="214291"/>
            <a:ext cx="7772400" cy="428627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Повышение педагогической компетенции</a:t>
            </a:r>
            <a:endParaRPr kumimoji="0" lang="ru-RU" sz="2400" b="1" i="0" u="none" strike="noStrike" kern="1200" cap="none" spc="0" normalizeH="0" baseline="0" noProof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57158" y="785794"/>
          <a:ext cx="464347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5286380" y="2071678"/>
          <a:ext cx="3571900" cy="160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5286380" y="3714752"/>
          <a:ext cx="3643338" cy="160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785786" y="4786322"/>
          <a:ext cx="3857652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5286348" y="5286388"/>
          <a:ext cx="3571932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pic>
        <p:nvPicPr>
          <p:cNvPr id="14" name="Рисунок 13" descr="C:\Documents and Settings\Борис\Рабочий стол\НАТА\семинар Инновация + фото\Изображение 050.jpg"/>
          <p:cNvPicPr/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2643182"/>
            <a:ext cx="2928958" cy="2000264"/>
          </a:xfrm>
          <a:prstGeom prst="roundRect">
            <a:avLst>
              <a:gd name="adj" fmla="val 30116"/>
            </a:avLst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www.tvoyrebenok.ru/images/presentation/school/b/017.jpg"/>
          <p:cNvPicPr/>
          <p:nvPr/>
        </p:nvPicPr>
        <p:blipFill>
          <a:blip r:embed="rId2"/>
          <a:srcRect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7"/>
          <p:cNvSpPr txBox="1">
            <a:spLocks/>
          </p:cNvSpPr>
          <p:nvPr/>
        </p:nvSpPr>
        <p:spPr>
          <a:xfrm>
            <a:off x="457200" y="274638"/>
            <a:ext cx="7400948" cy="93978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Виды деятельности с детьми:</a:t>
            </a:r>
            <a:endParaRPr kumimoji="0" lang="ru-RU" sz="3200" b="1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1285852" y="1214422"/>
            <a:ext cx="2928958" cy="500066"/>
          </a:xfrm>
          <a:prstGeom prst="cube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Игровая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Куб 6"/>
          <p:cNvSpPr/>
          <p:nvPr/>
        </p:nvSpPr>
        <p:spPr>
          <a:xfrm>
            <a:off x="2143108" y="1857364"/>
            <a:ext cx="2928958" cy="500066"/>
          </a:xfrm>
          <a:prstGeom prst="cube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Исследовательская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Куб 7"/>
          <p:cNvSpPr/>
          <p:nvPr/>
        </p:nvSpPr>
        <p:spPr>
          <a:xfrm>
            <a:off x="2714612" y="2571744"/>
            <a:ext cx="2928958" cy="500066"/>
          </a:xfrm>
          <a:prstGeom prst="cube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Изобразительная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Куб 8"/>
          <p:cNvSpPr/>
          <p:nvPr/>
        </p:nvSpPr>
        <p:spPr>
          <a:xfrm>
            <a:off x="3214678" y="3286124"/>
            <a:ext cx="2928958" cy="500066"/>
          </a:xfrm>
          <a:prstGeom prst="cube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Предметная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Куб 10"/>
          <p:cNvSpPr/>
          <p:nvPr/>
        </p:nvSpPr>
        <p:spPr>
          <a:xfrm>
            <a:off x="3786182" y="4071942"/>
            <a:ext cx="2928958" cy="500066"/>
          </a:xfrm>
          <a:prstGeom prst="cube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Коммуникативная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4214810" y="4857760"/>
            <a:ext cx="2928958" cy="500066"/>
          </a:xfrm>
          <a:prstGeom prst="cube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Проектная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4786314" y="5643578"/>
            <a:ext cx="2928958" cy="500066"/>
          </a:xfrm>
          <a:prstGeom prst="cube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Конструктивная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4" name="Содержимое 18" descr="P110027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8728" y="4643446"/>
            <a:ext cx="2500330" cy="1894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Содержимое 8" descr="P1100236.JPG"/>
          <p:cNvPicPr>
            <a:picLocks noChangeAspect="1"/>
          </p:cNvPicPr>
          <p:nvPr/>
        </p:nvPicPr>
        <p:blipFill>
          <a:blip r:embed="rId4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0826" y="2071677"/>
            <a:ext cx="2357454" cy="17680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Скругленный прямоугольник 15"/>
          <p:cNvSpPr/>
          <p:nvPr/>
        </p:nvSpPr>
        <p:spPr>
          <a:xfrm>
            <a:off x="500034" y="2285992"/>
            <a:ext cx="1893105" cy="2143140"/>
          </a:xfrm>
          <a:prstGeom prst="roundRect">
            <a:avLst/>
          </a:prstGeom>
          <a:blipFill rotWithShape="0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5341183"/>
              <a:satOff val="23809"/>
              <a:lumOff val="210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1231</TotalTime>
  <Words>594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 «Разработка модели воспитательно-образовательного процесса ДОУ по формированию  социально-личностного развития ребенка»</vt:lpstr>
      <vt:lpstr>Презентация PowerPoint</vt:lpstr>
      <vt:lpstr>   </vt:lpstr>
      <vt:lpstr>Этапы реализации проекта: </vt:lpstr>
      <vt:lpstr>Презентация PowerPoint</vt:lpstr>
      <vt:lpstr>Презентация PowerPoint</vt:lpstr>
      <vt:lpstr>     Модель воспитательно-образовательного процесса ДОУ по формированию  социально-личностного развития  дошкольников     </vt:lpstr>
      <vt:lpstr>Презентация PowerPoint</vt:lpstr>
      <vt:lpstr>Презентация PowerPoint</vt:lpstr>
      <vt:lpstr>Дизайн-проект организации  предметно-развивающей среды  «В «Улыбку» за сказкой»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общеразвивающего вида с приоритетным осуществлением деятельности по социально-личностному развитию детей «Улыбка»</dc:title>
  <dc:creator>admin</dc:creator>
  <cp:lastModifiedBy>Dell</cp:lastModifiedBy>
  <cp:revision>103</cp:revision>
  <dcterms:created xsi:type="dcterms:W3CDTF">2012-11-11T13:28:54Z</dcterms:created>
  <dcterms:modified xsi:type="dcterms:W3CDTF">2013-01-14T00:40:38Z</dcterms:modified>
</cp:coreProperties>
</file>