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4" r:id="rId6"/>
    <p:sldId id="266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7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2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5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5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3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3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8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3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1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D0313-B46C-434B-9EA1-DA36DF97B85D}" type="datetimeFigureOut">
              <a:rPr lang="ru-RU" smtClean="0"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342E7-6D10-4817-9052-D15875FB5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6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 и хорошего настроения!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veh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844824"/>
            <a:ext cx="7056784" cy="475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 descr="veh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056784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4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961905" cy="121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7"/>
            <a:ext cx="847725" cy="114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5488"/>
            <a:ext cx="1080120" cy="116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737140"/>
            <a:ext cx="1052884" cy="126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3"/>
            <a:ext cx="933450" cy="107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17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Давайте повторять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728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2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самый внимательный?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05" y="1600201"/>
            <a:ext cx="2225299" cy="163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28750"/>
            <a:ext cx="2378968" cy="178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44574"/>
            <a:ext cx="2759968" cy="206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4574"/>
            <a:ext cx="2403626" cy="20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0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Знакомство с новой буквой и звуками, которые она обозначает.</a:t>
            </a:r>
            <a:endParaRPr lang="ru-RU" sz="6000" dirty="0"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Познакомиться……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Учиться………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Учиться…….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 новыми звуками и буквой.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отличать новые звуки и букву от ранее изученных.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Учиться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читать слоги, слова, предложения с новой буквой.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1.Произнеси.Определи гласный или согласный звук, твёрдый или мягкий.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Глухой или звонкий.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Поработай с зеркалом.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28" y="1899520"/>
            <a:ext cx="1097432" cy="109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5" y="4692776"/>
            <a:ext cx="1805186" cy="151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0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что похожа буква?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Проплывает буква "Вэ"</a:t>
            </a:r>
          </a:p>
          <a:p>
            <a:pPr marL="0" indent="0">
              <a:buNone/>
            </a:pPr>
            <a:r>
              <a:rPr lang="ru-RU" dirty="0" smtClean="0"/>
              <a:t> По волнам, по синеве.</a:t>
            </a:r>
          </a:p>
          <a:p>
            <a:pPr marL="0" indent="0">
              <a:buNone/>
            </a:pPr>
            <a:r>
              <a:rPr lang="ru-RU" dirty="0" smtClean="0"/>
              <a:t> Не догнать ее - умчалась -</a:t>
            </a:r>
          </a:p>
          <a:p>
            <a:pPr marL="0" indent="0">
              <a:buNone/>
            </a:pPr>
            <a:r>
              <a:rPr lang="ru-RU" dirty="0" smtClean="0"/>
              <a:t> Ни дельфину, ни киту.</a:t>
            </a:r>
          </a:p>
          <a:p>
            <a:pPr marL="0" indent="0">
              <a:buNone/>
            </a:pPr>
            <a:r>
              <a:rPr lang="ru-RU" dirty="0" smtClean="0"/>
              <a:t> Может быть, она встречалась</a:t>
            </a:r>
          </a:p>
          <a:p>
            <a:pPr marL="0" indent="0">
              <a:buNone/>
            </a:pPr>
            <a:r>
              <a:rPr lang="ru-RU" dirty="0" smtClean="0"/>
              <a:t> Вам в каком-нибудь порту? 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7454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49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что похожа буква?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2867951" cy="21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86000" y="255183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Буква В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Видна вдали,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Красивая витая.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будто крендель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Испекли,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Приезжих поджидая.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91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150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Удачи и хорошего настроения!</vt:lpstr>
      <vt:lpstr>Давайте повторять</vt:lpstr>
      <vt:lpstr>Кто самый внимательный?</vt:lpstr>
      <vt:lpstr>Тема урока</vt:lpstr>
      <vt:lpstr>Цели урока</vt:lpstr>
      <vt:lpstr>Цели урока</vt:lpstr>
      <vt:lpstr>План</vt:lpstr>
      <vt:lpstr>На что похожа буква?</vt:lpstr>
      <vt:lpstr>На что похожа буква?</vt:lpstr>
      <vt:lpstr>Отгадай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Удачи и хорошего настроения!</dc:title>
  <dc:creator>Katja</dc:creator>
  <cp:lastModifiedBy>Katja</cp:lastModifiedBy>
  <cp:revision>7</cp:revision>
  <dcterms:created xsi:type="dcterms:W3CDTF">2011-10-25T13:40:15Z</dcterms:created>
  <dcterms:modified xsi:type="dcterms:W3CDTF">2011-10-25T15:50:18Z</dcterms:modified>
</cp:coreProperties>
</file>