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71" r:id="rId6"/>
    <p:sldId id="272" r:id="rId7"/>
    <p:sldId id="273" r:id="rId8"/>
    <p:sldId id="274" r:id="rId9"/>
    <p:sldId id="276" r:id="rId10"/>
    <p:sldId id="278" r:id="rId11"/>
    <p:sldId id="279" r:id="rId12"/>
    <p:sldId id="275" r:id="rId13"/>
    <p:sldId id="281" r:id="rId14"/>
    <p:sldId id="280" r:id="rId15"/>
    <p:sldId id="282" r:id="rId16"/>
    <p:sldId id="283" r:id="rId17"/>
    <p:sldId id="284" r:id="rId18"/>
    <p:sldId id="285" r:id="rId19"/>
    <p:sldId id="286" r:id="rId20"/>
    <p:sldId id="277" r:id="rId21"/>
    <p:sldId id="287" r:id="rId22"/>
    <p:sldId id="257" r:id="rId23"/>
    <p:sldId id="25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ni-hello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000108"/>
            <a:ext cx="4643470" cy="4643470"/>
          </a:xfrm>
          <a:prstGeom prst="round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Английский язык\Фотографии\мультгерои\detskie78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3378911" cy="4525963"/>
          </a:xfrm>
          <a:prstGeom prst="rect">
            <a:avLst/>
          </a:prstGeom>
          <a:noFill/>
        </p:spPr>
      </p:pic>
      <p:pic>
        <p:nvPicPr>
          <p:cNvPr id="1027" name="Picture 3" descr="E:\Английский язык\Фотографии\мультгерои\уол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857364"/>
            <a:ext cx="3612359" cy="4258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Английский язык\Фотографии\глаголы действия\smeshariki-zimnije-igry-so-smesharikami-afacdb-10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4038600" cy="3028950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2051" name="Picture 3" descr="E:\Английский язык\Фотографии\глаголы действия\3708605_65ff8b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285992"/>
            <a:ext cx="4038600" cy="323088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ANIMASHKI_333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71736" y="1285860"/>
            <a:ext cx="3895732" cy="4767146"/>
          </a:xfrm>
        </p:spPr>
      </p:pic>
      <p:sp>
        <p:nvSpPr>
          <p:cNvPr id="10" name="Выноска-облако 9"/>
          <p:cNvSpPr/>
          <p:nvPr/>
        </p:nvSpPr>
        <p:spPr>
          <a:xfrm>
            <a:off x="1500166" y="928670"/>
            <a:ext cx="2357454" cy="1214446"/>
          </a:xfrm>
          <a:prstGeom prst="cloudCallout">
            <a:avLst>
              <a:gd name="adj1" fmla="val 84037"/>
              <a:gd name="adj2" fmla="val 7504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Ask me questions.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инниб осликб тигра и пята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428736"/>
            <a:ext cx="5640489" cy="4436590"/>
          </a:xfrm>
        </p:spPr>
      </p:pic>
      <p:sp>
        <p:nvSpPr>
          <p:cNvPr id="5" name="Выноска-облако 4"/>
          <p:cNvSpPr/>
          <p:nvPr/>
        </p:nvSpPr>
        <p:spPr>
          <a:xfrm>
            <a:off x="428596" y="1357298"/>
            <a:ext cx="2643206" cy="1285884"/>
          </a:xfrm>
          <a:prstGeom prst="cloudCallout">
            <a:avLst>
              <a:gd name="adj1" fmla="val 98855"/>
              <a:gd name="adj2" fmla="val 3879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Let’s play our friends!</a:t>
            </a:r>
            <a:endParaRPr lang="ru-RU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инни пух 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1643050"/>
            <a:ext cx="4352165" cy="4352165"/>
          </a:xfrm>
        </p:spPr>
      </p:pic>
      <p:sp>
        <p:nvSpPr>
          <p:cNvPr id="5" name="Выноска-облако 4"/>
          <p:cNvSpPr/>
          <p:nvPr/>
        </p:nvSpPr>
        <p:spPr>
          <a:xfrm>
            <a:off x="928662" y="1500174"/>
            <a:ext cx="2928958" cy="1214446"/>
          </a:xfrm>
          <a:prstGeom prst="cloudCallout">
            <a:avLst>
              <a:gd name="adj1" fmla="val 71980"/>
              <a:gd name="adj2" fmla="val 5991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Do you know the ABC?</a:t>
            </a:r>
            <a:endParaRPr lang="ru-RU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00_F_27503092_i9dDcIPTST4twigFkGMcRrHFFFxPoNyN.jpg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357166"/>
            <a:ext cx="4038600" cy="4038600"/>
          </a:xfrm>
        </p:spPr>
      </p:pic>
      <p:pic>
        <p:nvPicPr>
          <p:cNvPr id="6" name="Содержимое 5" descr="84555-Black-Capital-Letter-R-Outlined-In-Green-With-Colorful-Flowers-And-Butterflies-Poster-Art-Print.jpg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96"/>
          <a:stretch>
            <a:fillRect/>
          </a:stretch>
        </p:blipFill>
        <p:spPr>
          <a:xfrm>
            <a:off x="5143504" y="642918"/>
            <a:ext cx="3429024" cy="4525963"/>
          </a:xfrm>
        </p:spPr>
      </p:pic>
      <p:pic>
        <p:nvPicPr>
          <p:cNvPr id="2050" name="Picture 2" descr="E:\Английский язык\Фотографии\буквы\j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2643182"/>
            <a:ext cx="3595709" cy="3595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35051-Royalty-Free-RF-Clipart-Illustration-Of-A-Kid-Letter-X-With-A-Little-Girl.jpg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480"/>
          <a:stretch>
            <a:fillRect/>
          </a:stretch>
        </p:blipFill>
        <p:spPr>
          <a:xfrm>
            <a:off x="500034" y="714356"/>
            <a:ext cx="3857652" cy="3959412"/>
          </a:xfrm>
        </p:spPr>
      </p:pic>
      <p:pic>
        <p:nvPicPr>
          <p:cNvPr id="6" name="Содержимое 5" descr="1221400668_1.jpg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521"/>
          <a:stretch>
            <a:fillRect/>
          </a:stretch>
        </p:blipFill>
        <p:spPr>
          <a:xfrm>
            <a:off x="4479133" y="428604"/>
            <a:ext cx="4417219" cy="2500330"/>
          </a:xfrm>
        </p:spPr>
      </p:pic>
      <p:pic>
        <p:nvPicPr>
          <p:cNvPr id="3074" name="Picture 2" descr="E:\Английский язык\Фотографии\буквы\letter-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182062"/>
            <a:ext cx="2633664" cy="3235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letter_L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000108"/>
            <a:ext cx="2998798" cy="4525963"/>
          </a:xfrm>
        </p:spPr>
      </p:pic>
      <p:pic>
        <p:nvPicPr>
          <p:cNvPr id="6" name="Содержимое 5" descr="Pp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14942" y="2071678"/>
            <a:ext cx="3690946" cy="3690946"/>
          </a:xfrm>
        </p:spPr>
      </p:pic>
      <p:pic>
        <p:nvPicPr>
          <p:cNvPr id="4098" name="Picture 2" descr="E:\Английский язык\Фотографии\буквы\i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500042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1325-Royalty-Free-RF-Clipart-Illustration-Of-A-3d-Red-Character-Letter-S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r="6833"/>
          <a:stretch>
            <a:fillRect/>
          </a:stretch>
        </p:blipFill>
        <p:spPr>
          <a:xfrm>
            <a:off x="357158" y="428604"/>
            <a:ext cx="3000364" cy="3286148"/>
          </a:xfrm>
        </p:spPr>
      </p:pic>
      <p:pic>
        <p:nvPicPr>
          <p:cNvPr id="6" name="Содержимое 5" descr="84554-Royalty-Free-RF-Clipart-Illustration-Of-A-Black-Capital-Letter-V-Outlined-In-Green-With-Colorful-Flowers-And-Butterflies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r="3970"/>
          <a:stretch>
            <a:fillRect/>
          </a:stretch>
        </p:blipFill>
        <p:spPr>
          <a:xfrm>
            <a:off x="5500694" y="571480"/>
            <a:ext cx="3214710" cy="3586742"/>
          </a:xfrm>
        </p:spPr>
      </p:pic>
      <p:pic>
        <p:nvPicPr>
          <p:cNvPr id="5122" name="Picture 2" descr="E:\Английский язык\Фотографии\буквы\Letter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714488"/>
            <a:ext cx="3572432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-4963905-767699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571480"/>
            <a:ext cx="2840014" cy="3550018"/>
          </a:xfrm>
        </p:spPr>
      </p:pic>
      <p:pic>
        <p:nvPicPr>
          <p:cNvPr id="6" name="Содержимое 5" descr="1221400695_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b="13521"/>
          <a:stretch>
            <a:fillRect/>
          </a:stretch>
        </p:blipFill>
        <p:spPr>
          <a:xfrm>
            <a:off x="4357686" y="857232"/>
            <a:ext cx="4038600" cy="2286016"/>
          </a:xfrm>
        </p:spPr>
      </p:pic>
      <p:pic>
        <p:nvPicPr>
          <p:cNvPr id="3074" name="Picture 2" descr="E:\Английский язык\Фотографии\буквы\11998769586bSE6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429000"/>
            <a:ext cx="2790836" cy="2903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безьянка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7356" y="1214422"/>
            <a:ext cx="4840303" cy="4840303"/>
          </a:xfrm>
        </p:spPr>
      </p:pic>
      <p:sp>
        <p:nvSpPr>
          <p:cNvPr id="5" name="Выноска-облако 4"/>
          <p:cNvSpPr/>
          <p:nvPr/>
        </p:nvSpPr>
        <p:spPr>
          <a:xfrm>
            <a:off x="5143504" y="928670"/>
            <a:ext cx="2428892" cy="1285884"/>
          </a:xfrm>
          <a:prstGeom prst="cloudCallout">
            <a:avLst>
              <a:gd name="adj1" fmla="val -59621"/>
              <a:gd name="adj2" fmla="val 9266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Repeat after me!</a:t>
            </a:r>
            <a:endParaRPr lang="ru-RU" sz="2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r>
              <a:rPr lang="en-US" dirty="0" smtClean="0"/>
              <a:t>skate </a:t>
            </a:r>
            <a:br>
              <a:rPr lang="en-US" dirty="0" smtClean="0"/>
            </a:br>
            <a:r>
              <a:rPr lang="en-US" dirty="0" smtClean="0"/>
              <a:t>swim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basketball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please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speak </a:t>
            </a:r>
            <a:br>
              <a:rPr lang="en-US" dirty="0" smtClean="0"/>
            </a:br>
            <a:r>
              <a:rPr lang="en-US" dirty="0" smtClean="0"/>
              <a:t>Ann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parrot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hat</a:t>
            </a:r>
            <a:endParaRPr lang="ru-RU" dirty="0"/>
          </a:p>
        </p:txBody>
      </p:sp>
      <p:pic>
        <p:nvPicPr>
          <p:cNvPr id="3074" name="Picture 2" descr="E:\Английский язык\Фотографии\буквы\alfavi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714752"/>
            <a:ext cx="2803525" cy="257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3" descr="GOHOME_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4429125"/>
            <a:ext cx="20716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500034" y="2428868"/>
            <a:ext cx="832643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4400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  <a:t>с. </a:t>
            </a:r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  <a:t>2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  <a:t>4</a:t>
            </a:r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ru-RU" sz="4400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  <a:t>урок </a:t>
            </a:r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  <a:t>2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  <a:t>8</a:t>
            </a:r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ru-RU" sz="4400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  <a:t>(раб. </a:t>
            </a:r>
            <a:r>
              <a:rPr lang="ru-RU" sz="4400" dirty="0" err="1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  <a:t>тетр</a:t>
            </a:r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  <a:t>.)</a:t>
            </a:r>
            <a:endParaRPr lang="en-US" sz="4400" dirty="0" smtClean="0">
              <a:solidFill>
                <a:schemeClr val="accent4">
                  <a:lumMod val="50000"/>
                </a:schemeClr>
              </a:solidFill>
              <a:latin typeface="Verdana" pitchFamily="34" charset="0"/>
            </a:endParaRPr>
          </a:p>
          <a:p>
            <a:pPr algn="ctr"/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</a:rPr>
              <a:t>рисунок «Спрятанные буквы»</a:t>
            </a:r>
            <a:endParaRPr lang="en-US" sz="4000" dirty="0" smtClean="0">
              <a:solidFill>
                <a:schemeClr val="accent5">
                  <a:lumMod val="50000"/>
                </a:schemeClr>
              </a:solidFill>
              <a:latin typeface="Verdana" pitchFamily="34" charset="0"/>
            </a:endParaRPr>
          </a:p>
          <a:p>
            <a:pPr algn="ctr"/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</a:rPr>
              <a:t>выучить </a:t>
            </a:r>
            <a:r>
              <a:rPr lang="ru-RU" sz="4400" u="sng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</a:rPr>
              <a:t>все</a:t>
            </a:r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</a:rPr>
              <a:t> буквы</a:t>
            </a:r>
          </a:p>
        </p:txBody>
      </p:sp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2000232" y="785794"/>
            <a:ext cx="4714889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>
            <a:prstTxWarp prst="textWave1">
              <a:avLst/>
            </a:prstTxWarp>
            <a:spAutoFit/>
            <a:scene3d>
              <a:camera prst="perspectiveAbove"/>
              <a:lightRig rig="threePt" dir="t"/>
            </a:scene3d>
          </a:bodyPr>
          <a:lstStyle/>
          <a:p>
            <a:pPr algn="ctr">
              <a:defRPr/>
            </a:pPr>
            <a:r>
              <a:rPr lang="en-US" sz="4400" b="1" dirty="0" err="1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</a:rPr>
              <a:t>Hometask</a:t>
            </a:r>
            <a:r>
              <a:rPr lang="en-US" b="1" dirty="0">
                <a:ln w="3155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Verdana" pitchFamily="34" charset="0"/>
              </a:rPr>
              <a:t> </a:t>
            </a:r>
            <a:endParaRPr lang="ru-RU" b="1" dirty="0">
              <a:ln w="3155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bigthankyoustarballoon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642918"/>
            <a:ext cx="5120501" cy="5120501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nimationGlitterGoodby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857364"/>
            <a:ext cx="5560050" cy="279974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32d53513fb9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500174"/>
            <a:ext cx="5286412" cy="4286280"/>
          </a:xfrm>
        </p:spPr>
      </p:pic>
      <p:sp>
        <p:nvSpPr>
          <p:cNvPr id="5" name="Выноска-облако 4"/>
          <p:cNvSpPr/>
          <p:nvPr/>
        </p:nvSpPr>
        <p:spPr>
          <a:xfrm>
            <a:off x="4357686" y="1071546"/>
            <a:ext cx="2357454" cy="1285884"/>
          </a:xfrm>
          <a:prstGeom prst="cloudCallout">
            <a:avLst>
              <a:gd name="adj1" fmla="val -44752"/>
              <a:gd name="adj2" fmla="val 8620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Hello, our little friends.</a:t>
            </a:r>
            <a:endParaRPr lang="ru-RU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194984634356785167pattinatrice_architetto__01_svg_med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00826" y="857232"/>
            <a:ext cx="2244389" cy="2072319"/>
          </a:xfrm>
        </p:spPr>
      </p:pic>
      <p:pic>
        <p:nvPicPr>
          <p:cNvPr id="6" name="Содержимое 5" descr="c020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72132" y="3500438"/>
            <a:ext cx="2857520" cy="2857520"/>
          </a:xfrm>
        </p:spPr>
      </p:pic>
      <p:pic>
        <p:nvPicPr>
          <p:cNvPr id="1026" name="Picture 2" descr="E:\Английский язык\Фотографии\глаголы действия\7431569-3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642918"/>
            <a:ext cx="2571768" cy="2571768"/>
          </a:xfrm>
          <a:prstGeom prst="rect">
            <a:avLst/>
          </a:prstGeom>
          <a:noFill/>
        </p:spPr>
      </p:pic>
      <p:pic>
        <p:nvPicPr>
          <p:cNvPr id="1027" name="Picture 3" descr="E:\Английский язык\Фотографии\глаголы действия\12107046551s791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571480"/>
            <a:ext cx="2214578" cy="2649021"/>
          </a:xfrm>
          <a:prstGeom prst="rect">
            <a:avLst/>
          </a:prstGeom>
          <a:noFill/>
        </p:spPr>
      </p:pic>
      <p:pic>
        <p:nvPicPr>
          <p:cNvPr id="1028" name="Picture 4" descr="E:\Английский язык\Фотографии\глаголы действия\0002srp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3500438"/>
            <a:ext cx="2905129" cy="2810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untitled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071546"/>
            <a:ext cx="4038600" cy="3216456"/>
          </a:xfrm>
        </p:spPr>
      </p:pic>
      <p:pic>
        <p:nvPicPr>
          <p:cNvPr id="6" name="Содержимое 5" descr="to ski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72746"/>
            <a:ext cx="4038600" cy="29808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rticle_image-image-articl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642918"/>
            <a:ext cx="4038600" cy="3230880"/>
          </a:xfrm>
        </p:spPr>
      </p:pic>
      <p:pic>
        <p:nvPicPr>
          <p:cNvPr id="6" name="Содержимое 5" descr="DN1MVCAITOC61CAHK9558CAAJSWZ7CA2CA5MLCA9TJP8QCABBBV2ACAXK3HIECAJGL2XWCAQXPDEECAK60HLZCAREC06RCAXRRKKJCA0J7EK6CAMN9TGQCAKJDV80CAMLWGQ9CAS6ZRF2CAC8PWKVCAMTEWP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2714620"/>
            <a:ext cx="4071965" cy="273445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to danc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785794"/>
            <a:ext cx="4038600" cy="2258142"/>
          </a:xfrm>
        </p:spPr>
      </p:pic>
      <p:pic>
        <p:nvPicPr>
          <p:cNvPr id="6" name="Содержимое 5" descr="to skat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2357430"/>
            <a:ext cx="4038600" cy="303568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Английский язык\Фотографии\мультгерои\пон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3143272" cy="4521605"/>
          </a:xfrm>
          <a:prstGeom prst="rect">
            <a:avLst/>
          </a:prstGeom>
          <a:noFill/>
        </p:spPr>
      </p:pic>
      <p:pic>
        <p:nvPicPr>
          <p:cNvPr id="2051" name="Picture 3" descr="E:\Английский язык\Фотографии\мультгерои\леопольд ко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735739"/>
            <a:ext cx="4038600" cy="2254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ult18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643050"/>
            <a:ext cx="4115623" cy="2428892"/>
          </a:xfrm>
        </p:spPr>
      </p:pic>
      <p:pic>
        <p:nvPicPr>
          <p:cNvPr id="6" name="Содержимое 5" descr="Smeshariki_futbo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25434" y="1600200"/>
            <a:ext cx="3084132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47</Words>
  <PresentationFormat>Экран (4:3)</PresentationFormat>
  <Paragraphs>10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skate  swim  basketball  please  speak  Ann  parrot  hat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8</cp:revision>
  <dcterms:modified xsi:type="dcterms:W3CDTF">2012-12-19T11:42:25Z</dcterms:modified>
</cp:coreProperties>
</file>