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58" r:id="rId4"/>
    <p:sldId id="260" r:id="rId5"/>
    <p:sldId id="269" r:id="rId6"/>
    <p:sldId id="263" r:id="rId7"/>
    <p:sldId id="264" r:id="rId8"/>
    <p:sldId id="26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1C74"/>
    <a:srgbClr val="003399"/>
    <a:srgbClr val="000000"/>
    <a:srgbClr val="000099"/>
    <a:srgbClr val="990000"/>
    <a:srgbClr val="045C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62" autoAdjust="0"/>
    <p:restoredTop sz="93190" autoAdjust="0"/>
  </p:normalViewPr>
  <p:slideViewPr>
    <p:cSldViewPr>
      <p:cViewPr>
        <p:scale>
          <a:sx n="50" d="100"/>
          <a:sy n="50" d="100"/>
        </p:scale>
        <p:origin x="-2370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1FC2F-5F5B-45D3-A4F7-1D7DA55D405A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43BCD-26C3-4F1D-8561-8AFD0EC70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43BCD-26C3-4F1D-8561-8AFD0EC7056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45DF-6AB6-4370-80AF-D8773B6F28F6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D2AA-D8DC-41E1-9D3B-549B0A677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C2E5-DCE0-468E-AD34-5DF3BCA035D2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8815-F74F-4FAD-B2A8-AD84C3D7A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094C-D64A-4092-AF9C-61042151B9F9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23AE-21D5-4312-B4C2-037FAE3AE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68D-6333-4C5E-86A5-0D27C2E74626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5C1B-BB08-4EFF-ABDC-4ECF65E68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A2E6-30AE-4C97-ABBE-FE9D7794D69E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B00-DC5E-444F-8532-7AE0A8B1B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0D48-211C-4FA1-8DBC-5EEDA756D6DE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7CC-BA0C-4CF5-8D37-5B05D60CC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96AA-CB4A-483D-93AD-AD12C069B8D3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1634-3AA6-4B81-A347-CC2A4EA6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53F7-D68D-4CC9-BCAF-77845849E8C6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5A1E-D991-451B-8CDC-925B840BF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E335-7297-4348-AF91-48138C186511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5266-839E-407E-8417-5437ADBE8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1749-9DEE-4263-A89D-E3872561BCA5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5578-3303-4F07-9AE7-5061C529F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77E5-4140-44C7-8426-AA6C797212BF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8F14-ED8F-4959-86D5-1D3CBF64A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16F60-555F-4D5B-8A6E-CB4721367D02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18829-53DF-4DFF-A4A8-6B9004AC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7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331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0803988" cy="75613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332656"/>
            <a:ext cx="83292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+mn-cs"/>
              </a:rPr>
              <a:t>портфолио</a:t>
            </a: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13316" name="Picture 3" descr="C:\Documents and Settings\Кирилл\Рабочий стол\МАМА\анимация\07acdff8d19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429000"/>
            <a:ext cx="392906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2843808" y="1340768"/>
            <a:ext cx="417646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Monotype Corsiva" pitchFamily="66" charset="0"/>
              </a:rPr>
              <a:t>Воспитателя </a:t>
            </a:r>
          </a:p>
          <a:p>
            <a:pPr algn="ctr"/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Телеуовой</a:t>
            </a:r>
            <a:endParaRPr lang="ru-RU" sz="36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Эльмиры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Зулхаятовны</a:t>
            </a:r>
            <a:endParaRPr lang="ru-RU" sz="3600" b="1" i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Verdana" pitchFamily="34" charset="0"/>
              </a:rPr>
              <a:t>МБОУ « </a:t>
            </a:r>
            <a:r>
              <a:rPr lang="ru-RU" sz="3600" i="1" dirty="0" err="1" smtClean="0">
                <a:solidFill>
                  <a:srgbClr val="002060"/>
                </a:solidFill>
                <a:latin typeface="Verdana" pitchFamily="34" charset="0"/>
              </a:rPr>
              <a:t>Черемухинская</a:t>
            </a:r>
            <a:r>
              <a:rPr lang="ru-RU" sz="3600" i="1" dirty="0" smtClean="0">
                <a:solidFill>
                  <a:srgbClr val="002060"/>
                </a:solidFill>
                <a:latin typeface="Verdana" pitchFamily="34" charset="0"/>
              </a:rPr>
              <a:t> ООШ»</a:t>
            </a:r>
            <a:endParaRPr lang="ru-RU" sz="36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785938" y="785813"/>
            <a:ext cx="542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Monotype Corsiva" pitchFamily="66" charset="0"/>
              </a:rPr>
              <a:t>Общие сведения</a:t>
            </a:r>
            <a:endParaRPr lang="ru-RU" sz="36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4356100" y="1916113"/>
            <a:ext cx="39592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Телеуова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Эльмира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Зулхаятовна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u="sng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i="1" u="sng" dirty="0" smtClean="0">
                <a:solidFill>
                  <a:srgbClr val="002060"/>
                </a:solidFill>
                <a:latin typeface="Monotype Corsiva" pitchFamily="66" charset="0"/>
              </a:rPr>
              <a:t>Образование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– высшее</a:t>
            </a:r>
          </a:p>
          <a:p>
            <a:r>
              <a:rPr lang="ru-RU" sz="2400" b="1" i="1" u="sng" dirty="0" smtClean="0">
                <a:solidFill>
                  <a:srgbClr val="002060"/>
                </a:solidFill>
                <a:latin typeface="Monotype Corsiva" pitchFamily="66" charset="0"/>
              </a:rPr>
              <a:t>Специальность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– воспитатель</a:t>
            </a:r>
          </a:p>
          <a:p>
            <a:r>
              <a:rPr lang="ru-RU" sz="2400" b="1" i="1" u="sng" dirty="0" smtClean="0">
                <a:solidFill>
                  <a:srgbClr val="002060"/>
                </a:solidFill>
                <a:latin typeface="Monotype Corsiva" pitchFamily="66" charset="0"/>
              </a:rPr>
              <a:t>Окончила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Астраханское педагогическое училище №2  в 1989г; АГУ  2011г.</a:t>
            </a:r>
          </a:p>
          <a:p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9697" name="Picture 1" descr="C:\Users\Public\Documents\SAM_03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412776"/>
            <a:ext cx="3456384" cy="453650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331913" y="692150"/>
            <a:ext cx="6408737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  <a:ea typeface="MingLiU" pitchFamily="49" charset="-120"/>
                <a:cs typeface="Calibri" pitchFamily="34" charset="0"/>
              </a:rPr>
              <a:t>Мое педагогическое кредо</a:t>
            </a:r>
          </a:p>
          <a:p>
            <a:pPr algn="ctr"/>
            <a:endParaRPr lang="ru-RU" sz="1600" i="1" dirty="0" smtClean="0">
              <a:solidFill>
                <a:srgbClr val="FF0000"/>
              </a:solidFill>
              <a:latin typeface="Monotype Corsiva" pitchFamily="66" charset="0"/>
              <a:ea typeface="MingLiU" pitchFamily="49" charset="-120"/>
              <a:cs typeface="Calibri" pitchFamily="34" charset="0"/>
            </a:endParaRPr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 - что это за слово, почему так названо оно?</a:t>
            </a:r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слух кажется такое простое, но сколько смысла вложено в него!</a:t>
            </a:r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Для начала Воспитатель - это, прежде всего, просто человек,</a:t>
            </a:r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Любовь к детям – вот его дорога и не свернёт он с неё вовек!</a:t>
            </a:r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Воспитатель - человек от Бога, всё уже заложено в нём :</a:t>
            </a:r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Доброта, чистота, вера в каждого и ещё забота обо всём!</a:t>
            </a:r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Воспитатель - человек-профессионал, ему знакомы и теория, и практика,</a:t>
            </a:r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Своё сердце он детям отдал – для него это и реальность, и романтика!</a:t>
            </a:r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Воспитатель… всего не перечесть, говорить об этом можно много:</a:t>
            </a:r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Здесь и личные, и профессиональные качества есть,</a:t>
            </a:r>
          </a:p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Но главное из них – о детях забота!</a:t>
            </a:r>
            <a:endParaRPr lang="ru-RU" sz="1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763713" y="620713"/>
            <a:ext cx="5524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</a:rPr>
              <a:t>Мой девиз</a:t>
            </a:r>
            <a:endParaRPr lang="ru-RU" sz="32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8" y="4792663"/>
            <a:ext cx="6786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042988" y="1125538"/>
            <a:ext cx="70881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«… как прошло детство, кто вел ребенка за руку в детские годы, что вошло в разум и сердце из окружающего мира – от этого в решающей степени зависит, каким человеком станет сегодняшний малыш» (Сухомлинский В.А)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7649" name="Picture 1" descr="C:\Users\Public\Documents\SAM_03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3429000"/>
            <a:ext cx="3744416" cy="2448272"/>
          </a:xfrm>
          <a:prstGeom prst="rect">
            <a:avLst/>
          </a:prstGeom>
          <a:noFill/>
        </p:spPr>
      </p:pic>
      <p:pic>
        <p:nvPicPr>
          <p:cNvPr id="27650" name="Picture 2" descr="C:\Users\Public\Documents\SAM_036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22438768" y="8253536"/>
            <a:ext cx="15633504" cy="9564888"/>
          </a:xfrm>
          <a:prstGeom prst="rect">
            <a:avLst/>
          </a:prstGeom>
          <a:noFill/>
        </p:spPr>
      </p:pic>
      <p:pic>
        <p:nvPicPr>
          <p:cNvPr id="28673" name="Picture 1" descr="H:\DCIM\100PHOTO\SAM_036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016" y="3429000"/>
            <a:ext cx="3528392" cy="24482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1476375" y="476250"/>
            <a:ext cx="583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Профессиональная деятельность</a:t>
            </a:r>
          </a:p>
        </p:txBody>
      </p:sp>
      <p:graphicFrame>
        <p:nvGraphicFramePr>
          <p:cNvPr id="24716" name="Group 140"/>
          <p:cNvGraphicFramePr>
            <a:graphicFrameLocks noGrp="1"/>
          </p:cNvGraphicFramePr>
          <p:nvPr/>
        </p:nvGraphicFramePr>
        <p:xfrm>
          <a:off x="1187450" y="981075"/>
          <a:ext cx="7127875" cy="5132705"/>
        </p:xfrm>
        <a:graphic>
          <a:graphicData uri="http://schemas.openxmlformats.org/drawingml/2006/table">
            <a:tbl>
              <a:tblPr/>
              <a:tblGrid>
                <a:gridCol w="2447925"/>
                <a:gridCol w="4679950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технология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Непосредственная образовательная деятельность, утренняя гимнастика, развлечения, труд, прогулка, повседневная бытовая деятельность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Здоровьесберегающие технологии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Дыхательная и офтальмологическая гимнастики, ароматерапия, игровой и точечный массаж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динамические паузы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игровой обучающей ситуации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Предполагает наличие сюжета по ходу которого дети решают проблемные задачи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проектного обучения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метода проектов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недельное тематическое планирование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проблемного обучения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проблемных ситуаций в результате чего ребенок получает знания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Совокупность методов, приемов и средств различных видов искусств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ИКТ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ТСО и мультимедийных презентаций в образовательной деятельности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0000"/>
                </a:solidFill>
              </a:rPr>
              <a:t>Игровая</a:t>
            </a:r>
            <a:r>
              <a:rPr lang="ru-RU" b="1" dirty="0" smtClean="0">
                <a:solidFill>
                  <a:schemeClr val="bg1"/>
                </a:solidFill>
              </a:rPr>
              <a:t> технология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8438" name="Rectangle 75"/>
          <p:cNvSpPr>
            <a:spLocks noChangeArrowheads="1"/>
          </p:cNvSpPr>
          <p:nvPr/>
        </p:nvSpPr>
        <p:spPr bwMode="auto">
          <a:xfrm>
            <a:off x="1187450" y="2781300"/>
            <a:ext cx="3097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</a:rPr>
              <a:t>Здоровьесберегающая</a:t>
            </a:r>
          </a:p>
          <a:p>
            <a:pPr algn="ctr"/>
            <a:r>
              <a:rPr lang="ru-RU" sz="1600" b="1">
                <a:solidFill>
                  <a:srgbClr val="000099"/>
                </a:solidFill>
              </a:rPr>
              <a:t> технология</a:t>
            </a:r>
          </a:p>
        </p:txBody>
      </p:sp>
      <p:sp>
        <p:nvSpPr>
          <p:cNvPr id="18439" name="Rectangle 76"/>
          <p:cNvSpPr>
            <a:spLocks noChangeArrowheads="1"/>
          </p:cNvSpPr>
          <p:nvPr/>
        </p:nvSpPr>
        <p:spPr bwMode="auto">
          <a:xfrm>
            <a:off x="4859338" y="2852738"/>
            <a:ext cx="3097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</a:rPr>
              <a:t>Арт -  технология</a:t>
            </a:r>
          </a:p>
        </p:txBody>
      </p:sp>
      <p:sp>
        <p:nvSpPr>
          <p:cNvPr id="18440" name="Rectangle 77"/>
          <p:cNvSpPr>
            <a:spLocks noChangeArrowheads="1"/>
          </p:cNvSpPr>
          <p:nvPr/>
        </p:nvSpPr>
        <p:spPr bwMode="auto">
          <a:xfrm>
            <a:off x="827088" y="6092825"/>
            <a:ext cx="3097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</a:rPr>
              <a:t>Игровая  технология</a:t>
            </a:r>
          </a:p>
        </p:txBody>
      </p:sp>
      <p:sp>
        <p:nvSpPr>
          <p:cNvPr id="18442" name="Rectangle 77"/>
          <p:cNvSpPr>
            <a:spLocks noChangeArrowheads="1"/>
          </p:cNvSpPr>
          <p:nvPr/>
        </p:nvSpPr>
        <p:spPr bwMode="auto">
          <a:xfrm>
            <a:off x="4787900" y="6021388"/>
            <a:ext cx="3744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</a:rPr>
              <a:t>Технология игровой обучающей ситуации</a:t>
            </a:r>
          </a:p>
        </p:txBody>
      </p:sp>
      <p:pic>
        <p:nvPicPr>
          <p:cNvPr id="25601" name="Picture 1" descr="C:\Users\Public\Documents\SAM_0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332656"/>
            <a:ext cx="3456384" cy="2331640"/>
          </a:xfrm>
          <a:prstGeom prst="rect">
            <a:avLst/>
          </a:prstGeom>
          <a:noFill/>
        </p:spPr>
      </p:pic>
      <p:pic>
        <p:nvPicPr>
          <p:cNvPr id="25602" name="Picture 2" descr="C:\Users\Public\Documents\SAM_03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260648"/>
            <a:ext cx="4080427" cy="2475656"/>
          </a:xfrm>
          <a:prstGeom prst="rect">
            <a:avLst/>
          </a:prstGeom>
          <a:noFill/>
        </p:spPr>
      </p:pic>
      <p:pic>
        <p:nvPicPr>
          <p:cNvPr id="25603" name="Picture 3" descr="C:\Users\Public\Documents\SAM_03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592" y="3429000"/>
            <a:ext cx="3456384" cy="2421650"/>
          </a:xfrm>
          <a:prstGeom prst="rect">
            <a:avLst/>
          </a:prstGeom>
          <a:noFill/>
        </p:spPr>
      </p:pic>
      <p:pic>
        <p:nvPicPr>
          <p:cNvPr id="25604" name="Picture 4" descr="C:\Users\Public\Documents\SAM_033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3212976"/>
            <a:ext cx="3960439" cy="273630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1403648" y="549275"/>
            <a:ext cx="71291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Инновационная деятельность</a:t>
            </a: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1116013" y="1628800"/>
            <a:ext cx="684036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детском саду в своей группе я реализовала инновационную презентацию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здоровьесберегающие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технологии»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 считаю, что реализация программы позволила создать эмоционально-комфортные условия для развития позитивных личностных качеств, расширила представления детей о себе, наполнила жизнь детей интересными делами, проблемами, идеями, обогатился личный опыт детей положительным, гуманным общением с природой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403350" y="912227"/>
            <a:ext cx="6264275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Отзыв о работе воспитателя</a:t>
            </a:r>
          </a:p>
          <a:p>
            <a:pPr algn="ctr"/>
            <a:endParaRPr lang="ru-RU" sz="2800" dirty="0">
              <a:solidFill>
                <a:srgbClr val="990000"/>
              </a:solidFill>
            </a:endParaRPr>
          </a:p>
          <a:p>
            <a:pPr algn="ctr"/>
            <a:r>
              <a:rPr lang="ru-RU" dirty="0"/>
              <a:t> </a:t>
            </a:r>
            <a:r>
              <a:rPr lang="ru-RU" sz="2000" dirty="0"/>
              <a:t> 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Эльмира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Зулхаятовна</a:t>
            </a:r>
            <a:r>
              <a:rPr lang="ru-RU" sz="2000" dirty="0" smtClean="0">
                <a:solidFill>
                  <a:srgbClr val="002060"/>
                </a:solidFill>
              </a:rPr>
              <a:t>  работает с детьми младшей  группы. Она - творчески работающий, хорошо знающий психологию детей дошкольного возраста воспитатель. В ней сочетается огромное трудолюбие, любовь к своей профессии, детям, стремление к творчеству. Она умело использует свой богатый опыт и знания в работе с детьми.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    Желаем  </a:t>
            </a:r>
            <a:r>
              <a:rPr lang="ru-RU" sz="2000" dirty="0" err="1" smtClean="0">
                <a:solidFill>
                  <a:srgbClr val="002060"/>
                </a:solidFill>
              </a:rPr>
              <a:t>Эльмире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Зулхаятовне</a:t>
            </a:r>
            <a:r>
              <a:rPr lang="ru-RU" sz="2000" dirty="0" smtClean="0">
                <a:solidFill>
                  <a:srgbClr val="002060"/>
                </a:solidFill>
              </a:rPr>
              <a:t>  дальнейшего профессионального и творческого роста, оптимизма, благополучия.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Родители младшей группы .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399</Words>
  <Application>Microsoft Office PowerPoint</Application>
  <PresentationFormat>Экран (4:3)</PresentationFormat>
  <Paragraphs>59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Игровая технология </vt:lpstr>
      <vt:lpstr>Слайд 7</vt:lpstr>
      <vt:lpstr>Слайд 8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33</cp:revision>
  <dcterms:created xsi:type="dcterms:W3CDTF">2011-07-28T08:26:20Z</dcterms:created>
  <dcterms:modified xsi:type="dcterms:W3CDTF">2012-10-20T15:41:22Z</dcterms:modified>
</cp:coreProperties>
</file>