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85F2C-CCDE-4796-A280-8173B8BB221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FD427-D3CE-4E00-84D3-76FD913FD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FD427-D3CE-4E00-84D3-76FD913FD1E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FD427-D3CE-4E00-84D3-76FD913FD1E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819A7-94A7-4770-9D43-F1BA452CDDB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1CECF-FB04-464F-BDB6-330D9281C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819A7-94A7-4770-9D43-F1BA452CDDB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1CECF-FB04-464F-BDB6-330D9281C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819A7-94A7-4770-9D43-F1BA452CDDB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1CECF-FB04-464F-BDB6-330D9281C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819A7-94A7-4770-9D43-F1BA452CDDB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1CECF-FB04-464F-BDB6-330D9281C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819A7-94A7-4770-9D43-F1BA452CDDB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1CECF-FB04-464F-BDB6-330D9281C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819A7-94A7-4770-9D43-F1BA452CDDB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1CECF-FB04-464F-BDB6-330D9281C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819A7-94A7-4770-9D43-F1BA452CDDB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1CECF-FB04-464F-BDB6-330D9281C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819A7-94A7-4770-9D43-F1BA452CDDB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1CECF-FB04-464F-BDB6-330D9281C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819A7-94A7-4770-9D43-F1BA452CDDB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1CECF-FB04-464F-BDB6-330D9281C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819A7-94A7-4770-9D43-F1BA452CDDB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1CECF-FB04-464F-BDB6-330D9281C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819A7-94A7-4770-9D43-F1BA452CDDB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1CECF-FB04-464F-BDB6-330D9281C9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8819A7-94A7-4770-9D43-F1BA452CDDB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61CECF-FB04-464F-BDB6-330D9281C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/>
          <a:lstStyle/>
          <a:p>
            <a:r>
              <a:rPr lang="ru-RU" dirty="0" smtClean="0"/>
              <a:t>Олимпийское образование 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Васильева О.Б.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500" dirty="0" smtClean="0"/>
              <a:t>5.Продуктивная</a:t>
            </a:r>
          </a:p>
          <a:p>
            <a:r>
              <a:rPr lang="ru-RU" dirty="0" smtClean="0"/>
              <a:t>Рисование, аппликация: «Олимпийские </a:t>
            </a:r>
          </a:p>
          <a:p>
            <a:pPr>
              <a:buNone/>
            </a:pPr>
            <a:r>
              <a:rPr lang="ru-RU" dirty="0" smtClean="0"/>
              <a:t>Эмблемы», «Мой любимый вид спорта»,</a:t>
            </a:r>
          </a:p>
          <a:p>
            <a:pPr>
              <a:buNone/>
            </a:pPr>
            <a:r>
              <a:rPr lang="ru-RU" dirty="0" smtClean="0"/>
              <a:t>«Мой режим дня». Раскраски, шаблоны,</a:t>
            </a:r>
          </a:p>
          <a:p>
            <a:pPr>
              <a:buNone/>
            </a:pPr>
            <a:r>
              <a:rPr lang="ru-RU" dirty="0" smtClean="0"/>
              <a:t>трафареты  «Спорт и спортивные атрибуты»</a:t>
            </a:r>
          </a:p>
          <a:p>
            <a:r>
              <a:rPr lang="ru-RU" dirty="0" smtClean="0"/>
              <a:t>Лепка «Футболисты», «Мячи», «Фигуристы»    </a:t>
            </a:r>
          </a:p>
          <a:p>
            <a:r>
              <a:rPr lang="ru-RU" dirty="0" smtClean="0"/>
              <a:t>Художественный труд (поделки) «Навстречу Олимпиаде»  </a:t>
            </a:r>
          </a:p>
          <a:p>
            <a:r>
              <a:rPr lang="ru-RU" dirty="0" smtClean="0"/>
              <a:t>Конструирование: «Снежные горки», «Стадион»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85184"/>
            <a:ext cx="8183880" cy="105156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6. Музыкальная </a:t>
            </a:r>
          </a:p>
          <a:p>
            <a:r>
              <a:rPr lang="ru-RU" dirty="0" smtClean="0"/>
              <a:t>Слушание: спортивный марш, гимн России, Олимпийский гимн</a:t>
            </a:r>
          </a:p>
          <a:p>
            <a:r>
              <a:rPr lang="ru-RU" dirty="0" smtClean="0"/>
              <a:t>Разучивание песен на спортивную тематику «Спортивная семья», «трус не играет в хоккей»</a:t>
            </a:r>
          </a:p>
          <a:p>
            <a:r>
              <a:rPr lang="ru-RU" dirty="0" smtClean="0"/>
              <a:t>Олимпийские  танцы , хороводы народов мира.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DSCN171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3929066"/>
            <a:ext cx="3478342" cy="2340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61248"/>
            <a:ext cx="8183880" cy="3737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500" dirty="0" smtClean="0"/>
              <a:t>7. Чтение</a:t>
            </a:r>
          </a:p>
          <a:p>
            <a:r>
              <a:rPr lang="ru-RU" dirty="0" smtClean="0"/>
              <a:t>Восприятие литературных произведений</a:t>
            </a:r>
          </a:p>
          <a:p>
            <a:pPr>
              <a:buNone/>
            </a:pPr>
            <a:r>
              <a:rPr lang="ru-RU" dirty="0" smtClean="0"/>
              <a:t>и детских энциклопедий: на спортивную </a:t>
            </a:r>
          </a:p>
          <a:p>
            <a:pPr>
              <a:buNone/>
            </a:pPr>
            <a:r>
              <a:rPr lang="ru-RU" dirty="0" smtClean="0"/>
              <a:t>тематику, о здоровом образе жизни, о </a:t>
            </a:r>
          </a:p>
          <a:p>
            <a:pPr>
              <a:buNone/>
            </a:pPr>
            <a:r>
              <a:rPr lang="ru-RU" dirty="0" smtClean="0"/>
              <a:t>древних Олимпийский играх, о символах</a:t>
            </a:r>
          </a:p>
          <a:p>
            <a:pPr>
              <a:buNone/>
            </a:pPr>
            <a:r>
              <a:rPr lang="ru-RU" dirty="0" smtClean="0"/>
              <a:t>Олимпиады, мифов Др.Греции.</a:t>
            </a:r>
          </a:p>
          <a:p>
            <a:r>
              <a:rPr lang="ru-RU" dirty="0" smtClean="0"/>
              <a:t>Рассматривание иллюстраций о спорте,</a:t>
            </a:r>
          </a:p>
          <a:p>
            <a:pPr>
              <a:buNone/>
            </a:pPr>
            <a:r>
              <a:rPr lang="ru-RU" dirty="0" smtClean="0"/>
              <a:t>Олимпиаде.</a:t>
            </a:r>
          </a:p>
          <a:p>
            <a:r>
              <a:rPr lang="ru-RU" dirty="0" smtClean="0"/>
              <a:t>Создание спортивных афиш</a:t>
            </a:r>
          </a:p>
          <a:p>
            <a:r>
              <a:rPr lang="ru-RU" dirty="0" smtClean="0"/>
              <a:t>Оформление тематических выставок «Все</a:t>
            </a:r>
          </a:p>
          <a:p>
            <a:pPr>
              <a:buNone/>
            </a:pPr>
            <a:r>
              <a:rPr lang="ru-RU" dirty="0" smtClean="0"/>
              <a:t>мячи на свете», «Древний Олимп»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8.Трудовая</a:t>
            </a:r>
          </a:p>
          <a:p>
            <a:r>
              <a:rPr lang="ru-RU" dirty="0" smtClean="0"/>
              <a:t>Самообслуживание: одевание спортивной формы</a:t>
            </a:r>
          </a:p>
          <a:p>
            <a:r>
              <a:rPr lang="ru-RU" dirty="0" smtClean="0"/>
              <a:t>Хозяйственно-бытовой труд: помощь в уборке спортивного оборудования </a:t>
            </a:r>
          </a:p>
          <a:p>
            <a:r>
              <a:rPr lang="ru-RU" dirty="0" smtClean="0"/>
              <a:t>Труд в природе : заготовка природного материала, уборка снега со спортивной площадке.</a:t>
            </a:r>
          </a:p>
          <a:p>
            <a:r>
              <a:rPr lang="ru-RU" dirty="0" smtClean="0"/>
              <a:t>Ручной труд ( изготовление эмблем, книжек-малышек «Хоккей», «Футбол», «Загадки о спорте в картинках».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77272"/>
            <a:ext cx="8183880" cy="1577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76672"/>
            <a:ext cx="818388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Активное участие родителей в</a:t>
            </a:r>
          </a:p>
          <a:p>
            <a:pPr>
              <a:buNone/>
            </a:pPr>
            <a:r>
              <a:rPr lang="ru-RU" sz="2400" dirty="0" smtClean="0"/>
              <a:t>педагогическом процессе создает </a:t>
            </a:r>
          </a:p>
          <a:p>
            <a:pPr>
              <a:buNone/>
            </a:pPr>
            <a:r>
              <a:rPr lang="ru-RU" sz="2400" dirty="0" smtClean="0"/>
              <a:t>необходимые условия для укрепления </a:t>
            </a:r>
          </a:p>
          <a:p>
            <a:pPr>
              <a:buNone/>
            </a:pPr>
            <a:r>
              <a:rPr lang="ru-RU" sz="2400" dirty="0" smtClean="0"/>
              <a:t>семьи, формирование её здорового </a:t>
            </a:r>
          </a:p>
          <a:p>
            <a:pPr>
              <a:buNone/>
            </a:pPr>
            <a:r>
              <a:rPr lang="ru-RU" sz="2400" dirty="0" smtClean="0"/>
              <a:t>образа жизни. Формы работы с </a:t>
            </a:r>
          </a:p>
          <a:p>
            <a:pPr>
              <a:buNone/>
            </a:pPr>
            <a:r>
              <a:rPr lang="ru-RU" sz="2400" dirty="0" smtClean="0"/>
              <a:t>родителями по Олимпийскому</a:t>
            </a:r>
          </a:p>
          <a:p>
            <a:pPr>
              <a:buNone/>
            </a:pPr>
            <a:r>
              <a:rPr lang="ru-RU" sz="2400" dirty="0" smtClean="0"/>
              <a:t>образованию направлены на освоение</a:t>
            </a:r>
          </a:p>
          <a:p>
            <a:pPr>
              <a:buNone/>
            </a:pPr>
            <a:r>
              <a:rPr lang="ru-RU" sz="2400" dirty="0" smtClean="0"/>
              <a:t>игровых технологий.</a:t>
            </a:r>
            <a:endParaRPr lang="ru-RU" sz="2400" dirty="0"/>
          </a:p>
        </p:txBody>
      </p:sp>
      <p:pic>
        <p:nvPicPr>
          <p:cNvPr id="5" name="Рисунок 4" descr="Zdoro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429000"/>
            <a:ext cx="4496048" cy="29716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Формы работы </a:t>
            </a:r>
            <a:r>
              <a:rPr lang="ru-RU" smtClean="0"/>
              <a:t>с родителями</a:t>
            </a:r>
            <a:endParaRPr lang="ru-RU" dirty="0" smtClean="0"/>
          </a:p>
          <a:p>
            <a:r>
              <a:rPr lang="ru-RU" dirty="0" smtClean="0"/>
              <a:t>Информационная копилка:«Что </a:t>
            </a:r>
          </a:p>
          <a:p>
            <a:r>
              <a:rPr lang="ru-RU" dirty="0" smtClean="0"/>
              <a:t>  Рассказать детям об Олимпийском движении», «Олимпийская символика», «Зимние спортивные упражнения с детьми», «Как выбрать коньки ребенку», «Выбираем спортивную секцию для ребенка», «О пользе занятий спортом», «Выбираем спортивную секцию для ребенка»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Викторины, игры-забавы вместе с детьми: «Веселая Олимпиада», «Олимпийские загадки»</a:t>
            </a:r>
            <a:endParaRPr lang="ru-RU" dirty="0"/>
          </a:p>
        </p:txBody>
      </p:sp>
      <p:pic>
        <p:nvPicPr>
          <p:cNvPr id="4" name="Рисунок 3" descr="kol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429000"/>
            <a:ext cx="3528392" cy="2348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Мастер-класс: «Школа мяча», «Игры с обручём», «Олимпийские детские эстафеты» </a:t>
            </a:r>
          </a:p>
          <a:p>
            <a:r>
              <a:rPr lang="ru-RU" dirty="0" smtClean="0"/>
              <a:t>Совместные творческие работы «Режим дня», «Здоровое питание»; семейный альбом «Спортом все мы занимались»</a:t>
            </a:r>
          </a:p>
          <a:p>
            <a:r>
              <a:rPr lang="ru-RU" dirty="0" smtClean="0"/>
              <a:t>Совместные досуги «Папа, мама, я –спортивная  семья; подвижные игры на участке «Играем вместе с ребёнком»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Анкетирование  «В какие игры играете с ребёнком дома</a:t>
            </a:r>
            <a:r>
              <a:rPr lang="en-US" dirty="0" smtClean="0"/>
              <a:t>?</a:t>
            </a:r>
            <a:r>
              <a:rPr lang="ru-RU" dirty="0" smtClean="0"/>
              <a:t>», «Игры Вашего детства»</a:t>
            </a:r>
          </a:p>
          <a:p>
            <a:r>
              <a:rPr lang="ru-RU" dirty="0" smtClean="0"/>
              <a:t>Экскурсии к спортивным сооружениям города.</a:t>
            </a:r>
            <a:endParaRPr lang="ru-RU" dirty="0"/>
          </a:p>
        </p:txBody>
      </p:sp>
      <p:pic>
        <p:nvPicPr>
          <p:cNvPr id="4" name="Рисунок 3" descr="18651_NpAdvH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492896"/>
            <a:ext cx="4824536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29330"/>
            <a:ext cx="8183880" cy="1057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результате нашей работы дети </a:t>
            </a:r>
          </a:p>
          <a:p>
            <a:r>
              <a:rPr lang="ru-RU" dirty="0" smtClean="0"/>
              <a:t>Дают определение Олимпийским играм</a:t>
            </a:r>
          </a:p>
          <a:p>
            <a:r>
              <a:rPr lang="ru-RU" dirty="0" smtClean="0"/>
              <a:t>Знают где и когда зародились олимпийские игры</a:t>
            </a:r>
          </a:p>
          <a:p>
            <a:r>
              <a:rPr lang="ru-RU" dirty="0" smtClean="0"/>
              <a:t>Понимают смысл олимпийской символики</a:t>
            </a:r>
          </a:p>
          <a:p>
            <a:r>
              <a:rPr lang="ru-RU" dirty="0" smtClean="0"/>
              <a:t>Описывают какой-либо вид спортивного состязания </a:t>
            </a:r>
          </a:p>
          <a:p>
            <a:r>
              <a:rPr lang="ru-RU" dirty="0" smtClean="0"/>
              <a:t>Рассказывают об известном Олимпийском чемпионе</a:t>
            </a:r>
          </a:p>
          <a:p>
            <a:r>
              <a:rPr lang="ru-RU" dirty="0" smtClean="0"/>
              <a:t>Знают о победах России в Олимпиадах</a:t>
            </a:r>
          </a:p>
          <a:p>
            <a:r>
              <a:rPr lang="ru-RU" dirty="0" smtClean="0"/>
              <a:t>Совершенствуют физические                   качества</a:t>
            </a:r>
          </a:p>
          <a:p>
            <a:r>
              <a:rPr lang="ru-RU" dirty="0" smtClean="0"/>
              <a:t>Самостоятельно организуют игры командного характера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Олимпийское движение – важная часть культуры человечества, и изучение его истории, несомненно, должно стать частью образования любого </a:t>
            </a:r>
            <a:r>
              <a:rPr lang="ru-RU" smtClean="0"/>
              <a:t>культурного человека. </a:t>
            </a:r>
            <a:endParaRPr lang="ru-RU" dirty="0"/>
          </a:p>
        </p:txBody>
      </p:sp>
      <p:pic>
        <p:nvPicPr>
          <p:cNvPr id="5" name="Рисунок 4" descr="e15ec7c0349c69b9240165badec68c00-y7uz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071810"/>
            <a:ext cx="3986808" cy="2990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Олимпийское образование дошкольников дает возможность объединить воспитательные, развивающие и обучающие цели и задачи процессам образования детей дошкольного возраста не только в системе физкультурно-оздоровительной работы ДОУ, но и всем воспитательно-образовательном комплексе семьи, детского сада </a:t>
            </a:r>
            <a:endParaRPr lang="ru-RU" dirty="0"/>
          </a:p>
        </p:txBody>
      </p:sp>
      <p:pic>
        <p:nvPicPr>
          <p:cNvPr id="5" name="Рисунок 4" descr="105184_7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077072"/>
            <a:ext cx="3909814" cy="2574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Олимпийского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500034" y="1500174"/>
            <a:ext cx="8183880" cy="4500594"/>
          </a:xfrm>
        </p:spPr>
        <p:txBody>
          <a:bodyPr>
            <a:normAutofit/>
          </a:bodyPr>
          <a:lstStyle/>
          <a:p>
            <a:pPr marL="514350" indent="-514350"/>
            <a:r>
              <a:rPr lang="ru-RU" dirty="0" smtClean="0"/>
              <a:t>Ознакомление дошкольников с первоначальными сведениями об истории Олимпийского движения, как достижения общечеловеческой культуры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785818"/>
          </a:xfrm>
        </p:spPr>
        <p:txBody>
          <a:bodyPr/>
          <a:lstStyle/>
          <a:p>
            <a:pPr algn="ctr"/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450059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Формировать у детей представление об Олимпийских играх, как мирного соревнования в   целях физического совершенствования людей, в котором участвуют народы всего мира.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Ознакомить дошкольников с доступными для детей этого возраста из истории олимпийского движения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Развивать у детей интерес к различным видам спорта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Развивать у детей стремление к укреплению сохранению своего собственного здоровья по средствам занятий физической культуры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Совершенствовать формы взаимодействия детского сада и семьи по направлению физического развития и олимпийского образования воспитанников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107157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Формы и виды детской деятельности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5000660"/>
          </a:xfrm>
        </p:spPr>
        <p:txBody>
          <a:bodyPr numCol="1"/>
          <a:lstStyle/>
          <a:p>
            <a:pPr marL="514350" indent="-514350">
              <a:buNone/>
            </a:pPr>
            <a:r>
              <a:rPr lang="ru-RU" dirty="0" smtClean="0"/>
              <a:t>1. Двигательная </a:t>
            </a:r>
          </a:p>
          <a:p>
            <a:pPr marL="514350" indent="-514350"/>
            <a:r>
              <a:rPr lang="ru-RU" sz="2000" dirty="0" smtClean="0"/>
              <a:t>Физические упражнения в зале и на прогулке </a:t>
            </a:r>
          </a:p>
          <a:p>
            <a:pPr marL="514350" indent="-514350"/>
            <a:r>
              <a:rPr lang="ru-RU" sz="2000" dirty="0" err="1" smtClean="0"/>
              <a:t>Физминутки</a:t>
            </a:r>
            <a:r>
              <a:rPr lang="ru-RU" sz="2000" dirty="0" smtClean="0"/>
              <a:t> и динамические переменки </a:t>
            </a:r>
          </a:p>
          <a:p>
            <a:pPr marL="514350" indent="-514350"/>
            <a:r>
              <a:rPr lang="ru-RU" sz="2000" dirty="0" smtClean="0"/>
              <a:t>Гимнастика (утренняя, дыхательная, после сна)</a:t>
            </a:r>
          </a:p>
          <a:p>
            <a:pPr marL="514350" indent="-514350"/>
            <a:r>
              <a:rPr lang="ru-RU" sz="2000" dirty="0" smtClean="0"/>
              <a:t>Подвижные игры, народные подвижные игры</a:t>
            </a:r>
          </a:p>
          <a:p>
            <a:pPr marL="514350" indent="-514350"/>
            <a:r>
              <a:rPr lang="ru-RU" sz="2000" dirty="0" smtClean="0"/>
              <a:t>Игры с элементами спорта (футбол, хоккей, баскетбол)</a:t>
            </a:r>
          </a:p>
          <a:p>
            <a:pPr marL="514350" indent="-514350"/>
            <a:r>
              <a:rPr lang="ru-RU" sz="2000" dirty="0" smtClean="0"/>
              <a:t>Игры-соревнования, эстафеты</a:t>
            </a:r>
          </a:p>
          <a:p>
            <a:pPr marL="514350" indent="-514350"/>
            <a:r>
              <a:rPr lang="ru-RU" sz="2000" dirty="0" smtClean="0"/>
              <a:t> Спортивные упражнения (катание на санках, скольжение, катание на велосипеде, самокате)</a:t>
            </a:r>
          </a:p>
          <a:p>
            <a:pPr marL="514350" indent="-514350"/>
            <a:r>
              <a:rPr lang="ru-RU" sz="2000" dirty="0" smtClean="0"/>
              <a:t>Двигательные загадки </a:t>
            </a:r>
          </a:p>
          <a:p>
            <a:pPr marL="514350" indent="-514350"/>
            <a:r>
              <a:rPr lang="ru-RU" sz="2000" dirty="0" smtClean="0"/>
              <a:t>Спортивные праздники («Мы спортсмены»)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898128" cy="50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14356"/>
            <a:ext cx="8183880" cy="550072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2. Игровая </a:t>
            </a:r>
          </a:p>
          <a:p>
            <a:pPr marL="514350" indent="-514350"/>
            <a:r>
              <a:rPr lang="ru-RU" sz="2400" dirty="0" smtClean="0"/>
              <a:t>Сюжетно-ролевые игры («Магазин спортивного питания»,«Спорттовары»)</a:t>
            </a:r>
          </a:p>
          <a:p>
            <a:pPr marL="514350" indent="-514350"/>
            <a:r>
              <a:rPr lang="ru-RU" sz="2400" dirty="0" smtClean="0"/>
              <a:t>Театрализованные игры: игры имитации «Лыжники», «Футболисты», «Хоккеисты»</a:t>
            </a:r>
          </a:p>
          <a:p>
            <a:pPr marL="514350" indent="-514350"/>
            <a:r>
              <a:rPr lang="ru-RU" sz="2400" dirty="0" smtClean="0"/>
              <a:t>Игра со строительными материалами «Стадион», «Бассейн»; природным материалам: песком-снегом «Снежная горка», «Авторалли»</a:t>
            </a:r>
          </a:p>
          <a:p>
            <a:pPr marL="514350" indent="-514350"/>
            <a:r>
              <a:rPr lang="ru-RU" sz="2400" dirty="0" smtClean="0"/>
              <a:t>Дидактические игры: о летних и зимних играх спорта, спортивном инвентаре, здоровом образе жизни</a:t>
            </a:r>
          </a:p>
          <a:p>
            <a:pPr marL="514350" indent="-514350"/>
            <a:r>
              <a:rPr lang="ru-RU" sz="2400" dirty="0" smtClean="0"/>
              <a:t> Интеллектуально-развивающие игры</a:t>
            </a:r>
          </a:p>
          <a:p>
            <a:pPr marL="514350" indent="-514350">
              <a:buFont typeface="Arial" pitchFamily="34" charset="0"/>
              <a:buChar char="•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72140"/>
            <a:ext cx="8183880" cy="4629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85728"/>
            <a:ext cx="8183880" cy="52149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Коммуникативная</a:t>
            </a:r>
          </a:p>
          <a:p>
            <a:r>
              <a:rPr lang="ru-RU" sz="2400" dirty="0" smtClean="0"/>
              <a:t>Свободное общение на спортивные темы</a:t>
            </a:r>
          </a:p>
          <a:p>
            <a:r>
              <a:rPr lang="ru-RU" sz="2400" dirty="0" smtClean="0"/>
              <a:t>Художественно-речевая деятельность: сочинение сказок, стихов, загадок, пословиц о спорте, лозунгов, девизов. Беседа «Откуда пришли Олимпийские игры?»</a:t>
            </a:r>
          </a:p>
          <a:p>
            <a:r>
              <a:rPr lang="ru-RU" sz="2400" dirty="0" smtClean="0"/>
              <a:t>Специальное моделирование ситуаций общения: «Интервью у вратаря», «Спортивный комментатор»</a:t>
            </a:r>
          </a:p>
        </p:txBody>
      </p:sp>
      <p:pic>
        <p:nvPicPr>
          <p:cNvPr id="4" name="Рисунок 3" descr="IMG_97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643314"/>
            <a:ext cx="3702056" cy="2470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429395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4. Познавательно-исследовательская деятельность </a:t>
            </a:r>
          </a:p>
          <a:p>
            <a:r>
              <a:rPr lang="ru-RU" sz="2400" dirty="0" smtClean="0"/>
              <a:t>Исследования: почему олимпиада является международным соревнованием, как стать олимпийским чемпионом</a:t>
            </a:r>
          </a:p>
          <a:p>
            <a:r>
              <a:rPr lang="ru-RU" sz="2400" dirty="0" smtClean="0"/>
              <a:t>Рассматривание, обследование, наблюдение: «Мячи такие разные», «Щитки хоккеиста и футболиста», «Спортивная одежда»</a:t>
            </a:r>
          </a:p>
          <a:p>
            <a:r>
              <a:rPr lang="ru-RU" sz="2400" dirty="0" smtClean="0"/>
              <a:t>Решение проблемных ситуаций: « Капитан спортивной команды – кто он, какой?» </a:t>
            </a:r>
          </a:p>
          <a:p>
            <a:r>
              <a:rPr lang="ru-RU" sz="2400" dirty="0" smtClean="0"/>
              <a:t>Создание эмблем, схем, алгоритмов для эстафет, </a:t>
            </a:r>
            <a:r>
              <a:rPr lang="ru-RU" sz="2400" dirty="0" err="1" smtClean="0"/>
              <a:t>мнемодорожек</a:t>
            </a:r>
            <a:r>
              <a:rPr lang="ru-RU" sz="2400" dirty="0" smtClean="0"/>
              <a:t> на стихи о спорте и </a:t>
            </a:r>
            <a:r>
              <a:rPr lang="ru-RU" sz="2400" dirty="0" err="1" smtClean="0"/>
              <a:t>мнемотаблиц</a:t>
            </a:r>
            <a:r>
              <a:rPr lang="ru-RU" sz="2400" dirty="0" smtClean="0"/>
              <a:t> «Здоровая пища» </a:t>
            </a:r>
          </a:p>
          <a:p>
            <a:r>
              <a:rPr lang="ru-RU" sz="2400" dirty="0" smtClean="0"/>
              <a:t>Просмотр познавательных видеофильмов, рассматривание иллюстраций, фотографий, создание альбомов, газет, оформление тематических выставок.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856</Words>
  <Application>Microsoft Office PowerPoint</Application>
  <PresentationFormat>Экран (4:3)</PresentationFormat>
  <Paragraphs>114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Олимпийское образование в ДОУ</vt:lpstr>
      <vt:lpstr>Слайд 2</vt:lpstr>
      <vt:lpstr>Слайд 3</vt:lpstr>
      <vt:lpstr>Цель Олимпийского образования</vt:lpstr>
      <vt:lpstr>Задачи </vt:lpstr>
      <vt:lpstr>Формы и виды детской деятельности </vt:lpstr>
      <vt:lpstr>Слайд 7</vt:lpstr>
      <vt:lpstr>Слайд 8</vt:lpstr>
      <vt:lpstr>Слайд 9</vt:lpstr>
      <vt:lpstr>Слайд 10</vt:lpstr>
      <vt:lpstr>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Олимпийское образование в ДОУ</dc:title>
  <dc:creator>ksu</dc:creator>
  <cp:lastModifiedBy>1</cp:lastModifiedBy>
  <cp:revision>34</cp:revision>
  <dcterms:created xsi:type="dcterms:W3CDTF">2013-10-13T11:29:41Z</dcterms:created>
  <dcterms:modified xsi:type="dcterms:W3CDTF">2014-01-23T12:14:58Z</dcterms:modified>
</cp:coreProperties>
</file>