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377A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34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C000"/>
                </a:solidFill>
              </a:defRPr>
            </a:lvl1pPr>
            <a:lvl2pPr>
              <a:defRPr sz="2400">
                <a:solidFill>
                  <a:srgbClr val="FFC000"/>
                </a:solidFill>
              </a:defRPr>
            </a:lvl2pPr>
            <a:lvl3pPr>
              <a:defRPr sz="2000">
                <a:solidFill>
                  <a:srgbClr val="FFC000"/>
                </a:solidFill>
              </a:defRPr>
            </a:lvl3pPr>
            <a:lvl4pPr>
              <a:defRPr sz="1800">
                <a:solidFill>
                  <a:srgbClr val="FFC000"/>
                </a:solidFill>
              </a:defRPr>
            </a:lvl4pPr>
            <a:lvl5pPr>
              <a:defRPr sz="1800">
                <a:solidFill>
                  <a:srgbClr val="FFC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noFill/>
                </a:ln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noFill/>
                </a:ln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FFC000"/>
                </a:solidFill>
              </a:defRPr>
            </a:lvl1pPr>
            <a:lvl2pPr>
              <a:defRPr sz="2000">
                <a:solidFill>
                  <a:srgbClr val="FFC000"/>
                </a:solidFill>
              </a:defRPr>
            </a:lvl2pPr>
            <a:lvl3pPr>
              <a:defRPr sz="1800">
                <a:solidFill>
                  <a:srgbClr val="FFC000"/>
                </a:solidFill>
              </a:defRPr>
            </a:lvl3pPr>
            <a:lvl4pPr>
              <a:defRPr sz="1600">
                <a:solidFill>
                  <a:srgbClr val="FFC000"/>
                </a:solidFill>
              </a:defRPr>
            </a:lvl4pPr>
            <a:lvl5pPr>
              <a:defRPr sz="1600">
                <a:solidFill>
                  <a:srgbClr val="FFC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CD36C556-CC6B-4DF1-8046-28628675916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8CFB9469-A09E-42D6-8385-DE20219F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rgbClr val="FFFFFF"/>
            </a:solidFill>
            <a:prstDash val="solid"/>
            <a:miter lim="800000"/>
          </a:ln>
          <a:solidFill>
            <a:srgbClr val="00377A"/>
          </a:soli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00377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00377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00377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00377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kern="1200">
          <a:solidFill>
            <a:srgbClr val="00377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00377A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00377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rgbClr val="00377A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00377A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uchikivnuchiki.ru/wp-content/uploads/2012/09/%D0%B7%D0%B0%D0%BD%D0%B8%D0%BC%D0%B0%D1%82%D0%B5%D0%BB%D1%8C%D0%BD%D0%B0%D1%8F-%D0%BC%D0%B0%D1%82%D0%B5%D0%BC%D0%B0%D1%82%D0%B8%D0%BA%D0%B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620688"/>
            <a:ext cx="8640959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4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462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Сложи поговорку 1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1335003"/>
              </p:ext>
            </p:extLst>
          </p:nvPr>
        </p:nvGraphicFramePr>
        <p:xfrm>
          <a:off x="1500336" y="567844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Вычисли и запиши ответы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+ 9 = 18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+ 7 = 11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 – 16 = 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+ 5 = 13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 + 9 = 16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– 2 = 7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– 4 = 17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 – 9 = 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– 9 = 9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+ 9 = 12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– 7 = 13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 + 4 = 11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 + 2 = 9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+ 9 = 14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+ 7 = 16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9482909"/>
              </p:ext>
            </p:extLst>
          </p:nvPr>
        </p:nvGraphicFramePr>
        <p:xfrm>
          <a:off x="1547664" y="3425552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Собери поговорку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7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9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13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14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16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17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а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н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у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к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м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е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т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и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з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б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5251189"/>
              </p:ext>
            </p:extLst>
          </p:nvPr>
        </p:nvGraphicFramePr>
        <p:xfrm>
          <a:off x="971600" y="4941168"/>
          <a:ext cx="7344816" cy="1224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4816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Запиши поговорку в нижней строке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Без муки нет науки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06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1460" y="44624"/>
            <a:ext cx="3640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Сложи поговорку 2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5195176"/>
              </p:ext>
            </p:extLst>
          </p:nvPr>
        </p:nvGraphicFramePr>
        <p:xfrm>
          <a:off x="467544" y="521669"/>
          <a:ext cx="8352927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09"/>
                <a:gridCol w="2784309"/>
                <a:gridCol w="2784309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Вычисли и запиши ответы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8 + 4 = 12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60 :</a:t>
                      </a:r>
                      <a:r>
                        <a:rPr lang="ru-RU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 6 = 10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 + 8 = 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 + 6 = 10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20 – 2 = 18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112 – 102 = 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lang="ru-RU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 + 2 = 7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8 + 7 = 15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12 : 2 =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9 + 5 = 14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15 – 7 =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16 – 7 = 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26 – 14 =  12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9 + 8 =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1852064"/>
              </p:ext>
            </p:extLst>
          </p:nvPr>
        </p:nvGraphicFramePr>
        <p:xfrm>
          <a:off x="1187624" y="3429000"/>
          <a:ext cx="667206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551"/>
                <a:gridCol w="606551"/>
                <a:gridCol w="606551"/>
                <a:gridCol w="606551"/>
                <a:gridCol w="606551"/>
                <a:gridCol w="606551"/>
                <a:gridCol w="606551"/>
                <a:gridCol w="606551"/>
                <a:gridCol w="606551"/>
                <a:gridCol w="606551"/>
                <a:gridCol w="606551"/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Собери поговорку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6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7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9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10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11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12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14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15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17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18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у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р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е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к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а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н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ц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и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с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х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в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160068"/>
              </p:ext>
            </p:extLst>
          </p:nvPr>
        </p:nvGraphicFramePr>
        <p:xfrm>
          <a:off x="971600" y="5013176"/>
          <a:ext cx="7320136" cy="1224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20136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Запиши поговорку в нижней строке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Царица всех наук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03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on_ID05">
  <a:themeElements>
    <a:clrScheme name="Грация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Дизайн в клетку</Template>
  <TotalTime>70</TotalTime>
  <Words>222</Words>
  <Application>Microsoft Office PowerPoint</Application>
  <PresentationFormat>Экран (4:3)</PresentationFormat>
  <Paragraphs>81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Common_ID05</vt:lpstr>
      <vt:lpstr>Слайд 1</vt:lpstr>
      <vt:lpstr>Слайд 2</vt:lpstr>
      <vt:lpstr>Слайд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Лебедева</dc:creator>
  <cp:lastModifiedBy>Людмила</cp:lastModifiedBy>
  <cp:revision>15</cp:revision>
  <dcterms:created xsi:type="dcterms:W3CDTF">2014-01-22T05:36:37Z</dcterms:created>
  <dcterms:modified xsi:type="dcterms:W3CDTF">2014-01-23T14:26:44Z</dcterms:modified>
</cp:coreProperties>
</file>