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6" r:id="rId14"/>
    <p:sldId id="268" r:id="rId15"/>
    <p:sldId id="273" r:id="rId16"/>
    <p:sldId id="270" r:id="rId17"/>
    <p:sldId id="272" r:id="rId18"/>
    <p:sldId id="274" r:id="rId19"/>
    <p:sldId id="275" r:id="rId20"/>
    <p:sldId id="277" r:id="rId21"/>
    <p:sldId id="279" r:id="rId22"/>
    <p:sldId id="280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3"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599C9C-F8E1-4831-B83D-FA6515C1078A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2F477-7AC1-4492-B90C-2A3ADEB47D8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3872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G:\Новая папка\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864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3664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i="1" dirty="0" smtClean="0"/>
              <a:t>Воздушные ванны(с понижением температуры воздуха с 24 до 16 градусов)</a:t>
            </a:r>
            <a:endParaRPr lang="ru-RU" sz="2800" i="1" dirty="0"/>
          </a:p>
        </p:txBody>
      </p:sp>
      <p:pic>
        <p:nvPicPr>
          <p:cNvPr id="1026" name="Picture 2" descr="D:\SAM_288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612032"/>
            <a:ext cx="3672408" cy="260905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ex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572638" cy="3429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D:\SAM_288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84984"/>
            <a:ext cx="4608512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87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SAM_288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3925557" cy="330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Босохождение в носочках</a:t>
            </a:r>
            <a:endParaRPr lang="ru-RU" dirty="0"/>
          </a:p>
        </p:txBody>
      </p:sp>
      <p:pic>
        <p:nvPicPr>
          <p:cNvPr id="1027" name="Picture 3" descr="D:\SAM_288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272" y="3221596"/>
            <a:ext cx="4373173" cy="3279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7025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8846"/>
          </a:xfrm>
        </p:spPr>
        <p:txBody>
          <a:bodyPr/>
          <a:lstStyle/>
          <a:p>
            <a:r>
              <a:rPr lang="ru-RU" dirty="0" smtClean="0"/>
              <a:t>Босохождение без носочков</a:t>
            </a:r>
            <a:endParaRPr lang="ru-RU" dirty="0"/>
          </a:p>
        </p:txBody>
      </p:sp>
      <p:pic>
        <p:nvPicPr>
          <p:cNvPr id="2050" name="Picture 2" descr="D:\SAM_288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1536" y="1233483"/>
            <a:ext cx="4274566" cy="3419653"/>
          </a:xfrm>
          <a:prstGeom prst="rect">
            <a:avLst/>
          </a:prstGeom>
          <a:solidFill>
            <a:schemeClr val="accent6"/>
          </a:solidFill>
        </p:spPr>
      </p:pic>
      <p:pic>
        <p:nvPicPr>
          <p:cNvPr id="2051" name="Picture 3" descr="D:\SAM_288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3212976"/>
            <a:ext cx="4488982" cy="336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420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/>
              <a:t>Босохождение без носков с коррегирующей гимнастикой</a:t>
            </a:r>
            <a:endParaRPr lang="ru-RU" sz="3600" i="1" dirty="0"/>
          </a:p>
        </p:txBody>
      </p:sp>
      <p:pic>
        <p:nvPicPr>
          <p:cNvPr id="5122" name="Picture 2" descr="G:\SAM_295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G:\SAM_295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3429000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36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Сухое обтирание с помощью варежки</a:t>
            </a:r>
            <a:endParaRPr lang="ru-RU" sz="360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800" b="0" i="1" dirty="0" smtClean="0"/>
              <a:t>        кисти рук</a:t>
            </a:r>
            <a:endParaRPr lang="ru-RU" sz="2800" b="0" i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2"/>
            <a:ext cx="4041775" cy="1965895"/>
          </a:xfrm>
        </p:spPr>
        <p:txBody>
          <a:bodyPr>
            <a:normAutofit/>
          </a:bodyPr>
          <a:lstStyle/>
          <a:p>
            <a:r>
              <a:rPr lang="ru-RU" sz="2800" b="0" i="1" dirty="0" smtClean="0"/>
              <a:t>                 до локтя</a:t>
            </a:r>
            <a:endParaRPr lang="ru-RU" sz="2800" b="0" i="1" dirty="0"/>
          </a:p>
        </p:txBody>
      </p:sp>
      <p:pic>
        <p:nvPicPr>
          <p:cNvPr id="3074" name="Picture 2" descr="D:\SAM_288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204864"/>
            <a:ext cx="4040188" cy="3030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SAM_288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645024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8246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2048"/>
            <a:ext cx="8244408" cy="1152128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Сухое обтирание (до плеча, грудная клетка,ноги)</a:t>
            </a:r>
            <a:endParaRPr lang="ru-RU" sz="3600" i="1" dirty="0"/>
          </a:p>
        </p:txBody>
      </p:sp>
      <p:pic>
        <p:nvPicPr>
          <p:cNvPr id="1026" name="Picture 2" descr="G:\SAM_29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3273675" cy="245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G:\SAM_294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1566312"/>
            <a:ext cx="3312367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:\SAM_294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221088"/>
            <a:ext cx="3273675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SAM_2947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4250784"/>
            <a:ext cx="3312367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954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i="1" dirty="0" smtClean="0"/>
              <a:t>Умывание в течении дня рук и лица с естественным просушиванием рук</a:t>
            </a:r>
            <a:endParaRPr lang="ru-RU" sz="3600" i="1" dirty="0"/>
          </a:p>
        </p:txBody>
      </p:sp>
      <p:pic>
        <p:nvPicPr>
          <p:cNvPr id="2051" name="Picture 3" descr="D:\SAM_28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284984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SAM_289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502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SAM_289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97405"/>
            <a:ext cx="3888432" cy="308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SAM_289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197405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SAM_289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5679" y="3429000"/>
            <a:ext cx="4077138" cy="305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SAM_2898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047" y="3573016"/>
            <a:ext cx="3912596" cy="2934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733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950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i="1" dirty="0" smtClean="0"/>
              <a:t>Влажное обтирание с помощью варежки(кисти рук,до локтя, до плеча)</a:t>
            </a:r>
            <a:endParaRPr lang="ru-RU" sz="3600" i="1" dirty="0"/>
          </a:p>
        </p:txBody>
      </p:sp>
      <p:pic>
        <p:nvPicPr>
          <p:cNvPr id="2050" name="Picture 2" descr="G:\SAM_295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385636"/>
            <a:ext cx="3284683" cy="246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SAM_295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411748"/>
            <a:ext cx="3249867" cy="243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SAM_295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5896" y="4093016"/>
            <a:ext cx="3264363" cy="2448272"/>
          </a:xfrm>
          <a:prstGeom prst="rect">
            <a:avLst/>
          </a:prstGeom>
          <a:noFill/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SAM_295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093016"/>
            <a:ext cx="324986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0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SAM_296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4224470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G:\SAM_296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3356992"/>
            <a:ext cx="4481852" cy="3361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66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Новая папка\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:\SAM_294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1135792"/>
            <a:ext cx="3825697" cy="286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i="1" dirty="0" smtClean="0"/>
              <a:t>Дыхательная гимнастика</a:t>
            </a:r>
            <a:endParaRPr lang="ru-RU" sz="3600" i="1" dirty="0"/>
          </a:p>
        </p:txBody>
      </p:sp>
      <p:pic>
        <p:nvPicPr>
          <p:cNvPr id="6148" name="Picture 4" descr="G:\SAM_295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59048" y="3717032"/>
            <a:ext cx="3921707" cy="294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G:\SAM_2948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46840"/>
            <a:ext cx="3810965" cy="2858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798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Горячее обтирание с помощью варежки(кисти рук, до локтя, до плеча    )</a:t>
            </a:r>
            <a:endParaRPr lang="ru-RU" sz="36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1436737"/>
            <a:ext cx="3404196" cy="2553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1430328"/>
            <a:ext cx="3323861" cy="24928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4120224"/>
            <a:ext cx="3384376" cy="24568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8064" y="4069980"/>
            <a:ext cx="3323861" cy="2564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01824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Ароматерапия(</a:t>
            </a:r>
            <a:r>
              <a:rPr lang="ru-RU" sz="3200" dirty="0" smtClean="0"/>
              <a:t>увлажнитель воздуха)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1344" y="3284984"/>
            <a:ext cx="4248472" cy="31863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1340768"/>
            <a:ext cx="4422224" cy="331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60887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60" y="-27776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r>
              <a:rPr lang="ru-RU" i="1" dirty="0" smtClean="0"/>
              <a:t>Спасибо за</a:t>
            </a:r>
            <a:br>
              <a:rPr lang="ru-RU" i="1" dirty="0" smtClean="0"/>
            </a:br>
            <a:r>
              <a:rPr lang="ru-RU" i="1" dirty="0" smtClean="0"/>
              <a:t>внимание! 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17922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Новая папка\3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8688"/>
            <a:ext cx="9144000" cy="6974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Новая папка\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Новая папка\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251504" cy="72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Новая папка\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G:\Новая папка\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72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:\Новая папка\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G:\Новая папка\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297</TotalTime>
  <Words>85</Words>
  <Application>Microsoft Office PowerPoint</Application>
  <PresentationFormat>Экран (4:3)</PresentationFormat>
  <Paragraphs>14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Воздушные ванны(с понижением температуры воздуха с 24 до 16 градусов)</vt:lpstr>
      <vt:lpstr>Босохождение в носочках</vt:lpstr>
      <vt:lpstr>Босохождение без носочков</vt:lpstr>
      <vt:lpstr>Босохождение без носков с коррегирующей гимнастикой</vt:lpstr>
      <vt:lpstr>Сухое обтирание с помощью варежки</vt:lpstr>
      <vt:lpstr>Сухое обтирание (до плеча, грудная клетка,ноги)</vt:lpstr>
      <vt:lpstr>Умывание в течении дня рук и лица с естественным просушиванием рук</vt:lpstr>
      <vt:lpstr>Презентация PowerPoint</vt:lpstr>
      <vt:lpstr>Влажное обтирание с помощью варежки(кисти рук,до локтя, до плеча)</vt:lpstr>
      <vt:lpstr>Презентация PowerPoint</vt:lpstr>
      <vt:lpstr>Дыхательная гимнастика</vt:lpstr>
      <vt:lpstr>Горячее обтирание с помощью варежки(кисти рук, до локтя, до плеча    )</vt:lpstr>
      <vt:lpstr>Ароматерапия(увлажнитель воздуха)</vt:lpstr>
      <vt:lpstr>Спасибо за внимание!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НДОУ-208</dc:creator>
  <cp:lastModifiedBy>User</cp:lastModifiedBy>
  <cp:revision>41</cp:revision>
  <dcterms:created xsi:type="dcterms:W3CDTF">2013-03-04T04:18:02Z</dcterms:created>
  <dcterms:modified xsi:type="dcterms:W3CDTF">2014-01-23T14:14:58Z</dcterms:modified>
</cp:coreProperties>
</file>