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79" r:id="rId2"/>
  </p:sldMasterIdLst>
  <p:sldIdLst>
    <p:sldId id="256" r:id="rId3"/>
    <p:sldId id="257" r:id="rId4"/>
    <p:sldId id="258" r:id="rId5"/>
    <p:sldId id="274" r:id="rId6"/>
    <p:sldId id="275" r:id="rId7"/>
    <p:sldId id="259" r:id="rId8"/>
    <p:sldId id="260" r:id="rId9"/>
    <p:sldId id="261" r:id="rId10"/>
    <p:sldId id="262" r:id="rId11"/>
    <p:sldId id="264" r:id="rId12"/>
    <p:sldId id="263" r:id="rId13"/>
    <p:sldId id="265" r:id="rId14"/>
    <p:sldId id="266" r:id="rId15"/>
    <p:sldId id="267" r:id="rId16"/>
    <p:sldId id="268" r:id="rId17"/>
    <p:sldId id="270" r:id="rId18"/>
    <p:sldId id="269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0" autoAdjust="0"/>
  </p:normalViewPr>
  <p:slideViewPr>
    <p:cSldViewPr>
      <p:cViewPr varScale="1">
        <p:scale>
          <a:sx n="67" d="100"/>
          <a:sy n="67" d="100"/>
        </p:scale>
        <p:origin x="-6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1 вопрос</c:v>
                </c:pt>
                <c:pt idx="1">
                  <c:v>2 вопрос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трудно сказать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1 вопрос</c:v>
                </c:pt>
                <c:pt idx="1">
                  <c:v>2 вопрос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1 вопрос</c:v>
                </c:pt>
                <c:pt idx="1">
                  <c:v>2 вопрос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</c:v>
                </c:pt>
                <c:pt idx="1">
                  <c:v>5</c:v>
                </c:pt>
              </c:numCache>
            </c:numRef>
          </c:val>
        </c:ser>
        <c:shape val="box"/>
        <c:axId val="109461888"/>
        <c:axId val="109464192"/>
        <c:axId val="0"/>
      </c:bar3DChart>
      <c:catAx>
        <c:axId val="109461888"/>
        <c:scaling>
          <c:orientation val="minMax"/>
        </c:scaling>
        <c:axPos val="b"/>
        <c:tickLblPos val="nextTo"/>
        <c:crossAx val="109464192"/>
        <c:crosses val="autoZero"/>
        <c:auto val="1"/>
        <c:lblAlgn val="ctr"/>
        <c:lblOffset val="100"/>
      </c:catAx>
      <c:valAx>
        <c:axId val="109464192"/>
        <c:scaling>
          <c:orientation val="minMax"/>
        </c:scaling>
        <c:axPos val="l"/>
        <c:majorGridlines/>
        <c:numFmt formatCode="General" sourceLinked="1"/>
        <c:tickLblPos val="nextTo"/>
        <c:crossAx val="10946188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400"/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2E9DCB-182B-45EE-9E1E-99F0DDEE592E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90C8C2-76C6-4C90-82A0-69E847B683EA}">
      <dgm:prSet phldrT="[Текст]" custT="1"/>
      <dgm:spPr/>
      <dgm:t>
        <a:bodyPr/>
        <a:lstStyle/>
        <a:p>
          <a:r>
            <a:rPr lang="ru-RU" sz="2400" dirty="0" smtClean="0"/>
            <a:t>Распределение</a:t>
          </a:r>
        </a:p>
        <a:p>
          <a:r>
            <a:rPr lang="ru-RU" sz="2400" dirty="0" smtClean="0"/>
            <a:t> внимания</a:t>
          </a:r>
          <a:endParaRPr lang="ru-RU" sz="2400" dirty="0"/>
        </a:p>
      </dgm:t>
    </dgm:pt>
    <dgm:pt modelId="{80C89FCA-D0AB-403D-956A-E03067E3FA54}" type="parTrans" cxnId="{6FC06BED-76E4-46D2-B2AD-768440516F5F}">
      <dgm:prSet/>
      <dgm:spPr/>
      <dgm:t>
        <a:bodyPr/>
        <a:lstStyle/>
        <a:p>
          <a:endParaRPr lang="ru-RU"/>
        </a:p>
      </dgm:t>
    </dgm:pt>
    <dgm:pt modelId="{82FDF5D5-860B-4863-9578-D9AE7EE89351}" type="sibTrans" cxnId="{6FC06BED-76E4-46D2-B2AD-768440516F5F}">
      <dgm:prSet/>
      <dgm:spPr/>
      <dgm:t>
        <a:bodyPr/>
        <a:lstStyle/>
        <a:p>
          <a:endParaRPr lang="ru-RU"/>
        </a:p>
      </dgm:t>
    </dgm:pt>
    <dgm:pt modelId="{CF1B0846-FDD6-4012-B08D-34D945DA02F7}">
      <dgm:prSet phldrT="[Текст]"/>
      <dgm:spPr/>
      <dgm:t>
        <a:bodyPr/>
        <a:lstStyle/>
        <a:p>
          <a:r>
            <a:rPr lang="ru-RU" dirty="0" smtClean="0"/>
            <a:t>Переключение </a:t>
          </a:r>
        </a:p>
        <a:p>
          <a:r>
            <a:rPr lang="ru-RU" dirty="0" smtClean="0"/>
            <a:t>внимания</a:t>
          </a:r>
          <a:endParaRPr lang="ru-RU" dirty="0"/>
        </a:p>
      </dgm:t>
    </dgm:pt>
    <dgm:pt modelId="{C72552B9-3DBC-4551-B006-BD6F34B5B950}" type="parTrans" cxnId="{6CD2A3DA-751E-4359-9FD0-57FCE657C151}">
      <dgm:prSet/>
      <dgm:spPr/>
      <dgm:t>
        <a:bodyPr/>
        <a:lstStyle/>
        <a:p>
          <a:endParaRPr lang="ru-RU"/>
        </a:p>
      </dgm:t>
    </dgm:pt>
    <dgm:pt modelId="{7A56B36E-260A-4889-AE30-2C184ECA6C38}" type="sibTrans" cxnId="{6CD2A3DA-751E-4359-9FD0-57FCE657C151}">
      <dgm:prSet/>
      <dgm:spPr/>
      <dgm:t>
        <a:bodyPr/>
        <a:lstStyle/>
        <a:p>
          <a:endParaRPr lang="ru-RU"/>
        </a:p>
      </dgm:t>
    </dgm:pt>
    <dgm:pt modelId="{306D4B9B-4FFA-4022-9109-0DE033ABAE5E}">
      <dgm:prSet custT="1"/>
      <dgm:spPr/>
      <dgm:t>
        <a:bodyPr/>
        <a:lstStyle/>
        <a:p>
          <a:r>
            <a:rPr lang="ru-RU" sz="2400" dirty="0" smtClean="0"/>
            <a:t>Устойчивость внимания</a:t>
          </a:r>
          <a:endParaRPr lang="ru-RU" sz="2400" dirty="0"/>
        </a:p>
      </dgm:t>
    </dgm:pt>
    <dgm:pt modelId="{D7F5A9C2-DE58-414A-B978-162D7CAB3F8B}" type="parTrans" cxnId="{20E80262-3521-4717-BC1D-4CBA8BEAAEA9}">
      <dgm:prSet/>
      <dgm:spPr/>
      <dgm:t>
        <a:bodyPr/>
        <a:lstStyle/>
        <a:p>
          <a:endParaRPr lang="ru-RU"/>
        </a:p>
      </dgm:t>
    </dgm:pt>
    <dgm:pt modelId="{2E6C3FE3-0C97-4DEF-8906-4AFC80C089A9}" type="sibTrans" cxnId="{20E80262-3521-4717-BC1D-4CBA8BEAAEA9}">
      <dgm:prSet/>
      <dgm:spPr/>
      <dgm:t>
        <a:bodyPr/>
        <a:lstStyle/>
        <a:p>
          <a:endParaRPr lang="ru-RU"/>
        </a:p>
      </dgm:t>
    </dgm:pt>
    <dgm:pt modelId="{92EB0E81-ADEA-49D3-AD31-3B7BA174447C}">
      <dgm:prSet custT="1"/>
      <dgm:spPr/>
      <dgm:t>
        <a:bodyPr/>
        <a:lstStyle/>
        <a:p>
          <a:r>
            <a:rPr lang="ru-RU" sz="2400" dirty="0" smtClean="0"/>
            <a:t>Объём внимания</a:t>
          </a:r>
          <a:endParaRPr lang="ru-RU" sz="2400" dirty="0"/>
        </a:p>
      </dgm:t>
    </dgm:pt>
    <dgm:pt modelId="{65087384-9915-42C3-8D0B-63D45A86C64A}" type="parTrans" cxnId="{FB0D274A-443F-463B-A39F-1A34EB44DF6C}">
      <dgm:prSet/>
      <dgm:spPr/>
      <dgm:t>
        <a:bodyPr/>
        <a:lstStyle/>
        <a:p>
          <a:endParaRPr lang="ru-RU"/>
        </a:p>
      </dgm:t>
    </dgm:pt>
    <dgm:pt modelId="{A4736C06-B3A3-48DE-9F65-CCD40B70BE41}" type="sibTrans" cxnId="{FB0D274A-443F-463B-A39F-1A34EB44DF6C}">
      <dgm:prSet/>
      <dgm:spPr/>
      <dgm:t>
        <a:bodyPr/>
        <a:lstStyle/>
        <a:p>
          <a:endParaRPr lang="ru-RU"/>
        </a:p>
      </dgm:t>
    </dgm:pt>
    <dgm:pt modelId="{46FD6788-F81D-409F-8DE4-3F7069E48AD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  <a:hlinkClick xmlns:r="http://schemas.openxmlformats.org/officeDocument/2006/relationships" r:id="rId1" action="ppaction://hlinksldjump"/>
            </a:rPr>
            <a:t>Концентрация</a:t>
          </a:r>
          <a:endParaRPr lang="ru-RU" sz="2400" dirty="0"/>
        </a:p>
      </dgm:t>
    </dgm:pt>
    <dgm:pt modelId="{688406A6-D063-4ADE-ADFD-C85F967EB18D}" type="sibTrans" cxnId="{5F947D39-1B3F-4EA6-86A3-2A470C363F85}">
      <dgm:prSet/>
      <dgm:spPr/>
      <dgm:t>
        <a:bodyPr/>
        <a:lstStyle/>
        <a:p>
          <a:endParaRPr lang="ru-RU"/>
        </a:p>
      </dgm:t>
    </dgm:pt>
    <dgm:pt modelId="{36C5B750-F23D-4E74-B26B-AA4AF54F74F2}" type="parTrans" cxnId="{5F947D39-1B3F-4EA6-86A3-2A470C363F85}">
      <dgm:prSet/>
      <dgm:spPr/>
      <dgm:t>
        <a:bodyPr/>
        <a:lstStyle/>
        <a:p>
          <a:endParaRPr lang="ru-RU"/>
        </a:p>
      </dgm:t>
    </dgm:pt>
    <dgm:pt modelId="{2BBBDEEE-8247-4984-ACB0-CD5A0F5E8D76}" type="pres">
      <dgm:prSet presAssocID="{6A2E9DCB-182B-45EE-9E1E-99F0DDEE592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BC9-AABD-46D4-A95C-F26C6B90D2BE}" type="pres">
      <dgm:prSet presAssocID="{6A2E9DCB-182B-45EE-9E1E-99F0DDEE592E}" presName="cycle" presStyleCnt="0"/>
      <dgm:spPr/>
    </dgm:pt>
    <dgm:pt modelId="{CA0D966A-87E0-44F8-A750-15BF04C4EC36}" type="pres">
      <dgm:prSet presAssocID="{6A2E9DCB-182B-45EE-9E1E-99F0DDEE592E}" presName="centerShape" presStyleCnt="0"/>
      <dgm:spPr/>
    </dgm:pt>
    <dgm:pt modelId="{D617A643-006C-4ADA-A6F8-45A64520D221}" type="pres">
      <dgm:prSet presAssocID="{6A2E9DCB-182B-45EE-9E1E-99F0DDEE592E}" presName="connSite" presStyleLbl="node1" presStyleIdx="0" presStyleCnt="6"/>
      <dgm:spPr/>
    </dgm:pt>
    <dgm:pt modelId="{292A2FD4-357E-47BC-8C8F-F26E8EA37847}" type="pres">
      <dgm:prSet presAssocID="{6A2E9DCB-182B-45EE-9E1E-99F0DDEE592E}" presName="visible" presStyleLbl="node1" presStyleIdx="0" presStyleCnt="6" custScaleX="201890" custLinFactNeighborX="15790" custLinFactNeighborY="6604"/>
      <dgm:spPr>
        <a:prstGeom prst="roundRect">
          <a:avLst/>
        </a:prstGeom>
      </dgm:spPr>
    </dgm:pt>
    <dgm:pt modelId="{8A624B2C-300A-4B0C-A20A-760C4A632A00}" type="pres">
      <dgm:prSet presAssocID="{36C5B750-F23D-4E74-B26B-AA4AF54F74F2}" presName="Name25" presStyleLbl="parChTrans1D1" presStyleIdx="0" presStyleCnt="5"/>
      <dgm:spPr/>
      <dgm:t>
        <a:bodyPr/>
        <a:lstStyle/>
        <a:p>
          <a:endParaRPr lang="ru-RU"/>
        </a:p>
      </dgm:t>
    </dgm:pt>
    <dgm:pt modelId="{9E52E79A-0190-4433-AF14-4B23590526C0}" type="pres">
      <dgm:prSet presAssocID="{46FD6788-F81D-409F-8DE4-3F7069E48ADB}" presName="node" presStyleCnt="0"/>
      <dgm:spPr/>
    </dgm:pt>
    <dgm:pt modelId="{D602F654-AC39-4157-868D-68461AD727FE}" type="pres">
      <dgm:prSet presAssocID="{46FD6788-F81D-409F-8DE4-3F7069E48ADB}" presName="parentNode" presStyleLbl="node1" presStyleIdx="1" presStyleCnt="6" custScaleX="3446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01DE-2B42-498C-A84B-AC071AEAF8B5}" type="pres">
      <dgm:prSet presAssocID="{46FD6788-F81D-409F-8DE4-3F7069E48AD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32C-BB6B-4647-B7D0-C21CD0F30A48}" type="pres">
      <dgm:prSet presAssocID="{65087384-9915-42C3-8D0B-63D45A86C64A}" presName="Name25" presStyleLbl="parChTrans1D1" presStyleIdx="1" presStyleCnt="5"/>
      <dgm:spPr/>
      <dgm:t>
        <a:bodyPr/>
        <a:lstStyle/>
        <a:p>
          <a:endParaRPr lang="ru-RU"/>
        </a:p>
      </dgm:t>
    </dgm:pt>
    <dgm:pt modelId="{16159BAF-1CF6-4F5F-9EAD-ED92DD9D464A}" type="pres">
      <dgm:prSet presAssocID="{92EB0E81-ADEA-49D3-AD31-3B7BA174447C}" presName="node" presStyleCnt="0"/>
      <dgm:spPr/>
    </dgm:pt>
    <dgm:pt modelId="{03F3FECC-A912-4918-B0B5-82A639D9E12E}" type="pres">
      <dgm:prSet presAssocID="{92EB0E81-ADEA-49D3-AD31-3B7BA174447C}" presName="parentNode" presStyleLbl="node1" presStyleIdx="2" presStyleCnt="6" custScaleX="336681" custLinFactX="17897" custLinFactNeighborX="100000" custLinFactNeighborY="-23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1A590-E93B-48D3-A583-7DE7ED318359}" type="pres">
      <dgm:prSet presAssocID="{92EB0E81-ADEA-49D3-AD31-3B7BA174447C}" presName="childNode" presStyleLbl="revTx" presStyleIdx="0" presStyleCnt="0">
        <dgm:presLayoutVars>
          <dgm:bulletEnabled val="1"/>
        </dgm:presLayoutVars>
      </dgm:prSet>
      <dgm:spPr/>
    </dgm:pt>
    <dgm:pt modelId="{603E8022-820B-4753-BF0E-BA1CC2D970B3}" type="pres">
      <dgm:prSet presAssocID="{D7F5A9C2-DE58-414A-B978-162D7CAB3F8B}" presName="Name25" presStyleLbl="parChTrans1D1" presStyleIdx="2" presStyleCnt="5"/>
      <dgm:spPr/>
      <dgm:t>
        <a:bodyPr/>
        <a:lstStyle/>
        <a:p>
          <a:endParaRPr lang="ru-RU"/>
        </a:p>
      </dgm:t>
    </dgm:pt>
    <dgm:pt modelId="{327A6555-E872-4A47-B6DC-5F4ACD63221B}" type="pres">
      <dgm:prSet presAssocID="{306D4B9B-4FFA-4022-9109-0DE033ABAE5E}" presName="node" presStyleCnt="0"/>
      <dgm:spPr/>
    </dgm:pt>
    <dgm:pt modelId="{2BD6340F-10FC-4ED3-813A-681908715D1E}" type="pres">
      <dgm:prSet presAssocID="{306D4B9B-4FFA-4022-9109-0DE033ABAE5E}" presName="parentNode" presStyleLbl="node1" presStyleIdx="3" presStyleCnt="6" custScaleX="366404" custLinFactX="100000" custLinFactNeighborX="108195" custLinFactNeighborY="-160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47A-E815-49A5-A125-FC3584EA26B9}" type="pres">
      <dgm:prSet presAssocID="{306D4B9B-4FFA-4022-9109-0DE033ABAE5E}" presName="childNode" presStyleLbl="revTx" presStyleIdx="0" presStyleCnt="0">
        <dgm:presLayoutVars>
          <dgm:bulletEnabled val="1"/>
        </dgm:presLayoutVars>
      </dgm:prSet>
      <dgm:spPr/>
    </dgm:pt>
    <dgm:pt modelId="{D0A65F3F-6CB2-46BB-8CD8-895F8A5C9436}" type="pres">
      <dgm:prSet presAssocID="{80C89FCA-D0AB-403D-956A-E03067E3FA54}" presName="Name25" presStyleLbl="parChTrans1D1" presStyleIdx="3" presStyleCnt="5"/>
      <dgm:spPr/>
      <dgm:t>
        <a:bodyPr/>
        <a:lstStyle/>
        <a:p>
          <a:endParaRPr lang="ru-RU"/>
        </a:p>
      </dgm:t>
    </dgm:pt>
    <dgm:pt modelId="{1AF3C26C-7E37-4A46-A3CB-B4E6333CB9D3}" type="pres">
      <dgm:prSet presAssocID="{1890C8C2-76C6-4C90-82A0-69E847B683EA}" presName="node" presStyleCnt="0"/>
      <dgm:spPr/>
    </dgm:pt>
    <dgm:pt modelId="{5030A3E4-18CB-406D-96CE-0620FF2DE63D}" type="pres">
      <dgm:prSet presAssocID="{1890C8C2-76C6-4C90-82A0-69E847B683EA}" presName="parentNode" presStyleLbl="node1" presStyleIdx="4" presStyleCnt="6" custScaleX="402920" custLinFactX="91380" custLinFactNeighborX="100000" custLinFactNeighborY="-15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1A6B-5E58-49E6-A787-79B02548BD44}" type="pres">
      <dgm:prSet presAssocID="{1890C8C2-76C6-4C90-82A0-69E847B683E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CD714-3F25-4AFA-951C-07C6F903966F}" type="pres">
      <dgm:prSet presAssocID="{C72552B9-3DBC-4551-B006-BD6F34B5B950}" presName="Name25" presStyleLbl="parChTrans1D1" presStyleIdx="4" presStyleCnt="5"/>
      <dgm:spPr/>
      <dgm:t>
        <a:bodyPr/>
        <a:lstStyle/>
        <a:p>
          <a:endParaRPr lang="ru-RU"/>
        </a:p>
      </dgm:t>
    </dgm:pt>
    <dgm:pt modelId="{FEC800A3-6914-441E-A151-062AB4DB72F8}" type="pres">
      <dgm:prSet presAssocID="{CF1B0846-FDD6-4012-B08D-34D945DA02F7}" presName="node" presStyleCnt="0"/>
      <dgm:spPr/>
    </dgm:pt>
    <dgm:pt modelId="{C36D02CF-6F37-4889-B39C-47ADF7D04965}" type="pres">
      <dgm:prSet presAssocID="{CF1B0846-FDD6-4012-B08D-34D945DA02F7}" presName="parentNode" presStyleLbl="node1" presStyleIdx="5" presStyleCnt="6" custScaleX="385341" custLinFactNeighborX="75094" custLinFactNeighborY="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8D5F7-97A9-46EB-86FC-FF25872CCDD1}" type="pres">
      <dgm:prSet presAssocID="{CF1B0846-FDD6-4012-B08D-34D945DA02F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8F23E8-E346-43F3-8A30-7BFEA34C2EAE}" type="presOf" srcId="{306D4B9B-4FFA-4022-9109-0DE033ABAE5E}" destId="{2BD6340F-10FC-4ED3-813A-681908715D1E}" srcOrd="0" destOrd="0" presId="urn:microsoft.com/office/officeart/2005/8/layout/radial2"/>
    <dgm:cxn modelId="{20E80262-3521-4717-BC1D-4CBA8BEAAEA9}" srcId="{6A2E9DCB-182B-45EE-9E1E-99F0DDEE592E}" destId="{306D4B9B-4FFA-4022-9109-0DE033ABAE5E}" srcOrd="2" destOrd="0" parTransId="{D7F5A9C2-DE58-414A-B978-162D7CAB3F8B}" sibTransId="{2E6C3FE3-0C97-4DEF-8906-4AFC80C089A9}"/>
    <dgm:cxn modelId="{2BB8C3FF-6AC3-483E-BE51-EDEFCA398B69}" type="presOf" srcId="{46FD6788-F81D-409F-8DE4-3F7069E48ADB}" destId="{D602F654-AC39-4157-868D-68461AD727FE}" srcOrd="0" destOrd="0" presId="urn:microsoft.com/office/officeart/2005/8/layout/radial2"/>
    <dgm:cxn modelId="{227254E3-C788-4B32-AA1F-B2AF9D755A96}" type="presOf" srcId="{65087384-9915-42C3-8D0B-63D45A86C64A}" destId="{BA41D32C-BB6B-4647-B7D0-C21CD0F30A48}" srcOrd="0" destOrd="0" presId="urn:microsoft.com/office/officeart/2005/8/layout/radial2"/>
    <dgm:cxn modelId="{6CD2A3DA-751E-4359-9FD0-57FCE657C151}" srcId="{6A2E9DCB-182B-45EE-9E1E-99F0DDEE592E}" destId="{CF1B0846-FDD6-4012-B08D-34D945DA02F7}" srcOrd="4" destOrd="0" parTransId="{C72552B9-3DBC-4551-B006-BD6F34B5B950}" sibTransId="{7A56B36E-260A-4889-AE30-2C184ECA6C38}"/>
    <dgm:cxn modelId="{4F683E74-3C92-455D-8307-0BD8E5327DAD}" type="presOf" srcId="{D7F5A9C2-DE58-414A-B978-162D7CAB3F8B}" destId="{603E8022-820B-4753-BF0E-BA1CC2D970B3}" srcOrd="0" destOrd="0" presId="urn:microsoft.com/office/officeart/2005/8/layout/radial2"/>
    <dgm:cxn modelId="{EC780E35-8BF7-40C7-B21C-5EA6539CAAC2}" type="presOf" srcId="{36C5B750-F23D-4E74-B26B-AA4AF54F74F2}" destId="{8A624B2C-300A-4B0C-A20A-760C4A632A00}" srcOrd="0" destOrd="0" presId="urn:microsoft.com/office/officeart/2005/8/layout/radial2"/>
    <dgm:cxn modelId="{6FC06BED-76E4-46D2-B2AD-768440516F5F}" srcId="{6A2E9DCB-182B-45EE-9E1E-99F0DDEE592E}" destId="{1890C8C2-76C6-4C90-82A0-69E847B683EA}" srcOrd="3" destOrd="0" parTransId="{80C89FCA-D0AB-403D-956A-E03067E3FA54}" sibTransId="{82FDF5D5-860B-4863-9578-D9AE7EE89351}"/>
    <dgm:cxn modelId="{EC8831C5-A1D4-4DA6-9D46-964F79306273}" type="presOf" srcId="{C72552B9-3DBC-4551-B006-BD6F34B5B950}" destId="{03CCD714-3F25-4AFA-951C-07C6F903966F}" srcOrd="0" destOrd="0" presId="urn:microsoft.com/office/officeart/2005/8/layout/radial2"/>
    <dgm:cxn modelId="{FF10C929-57A1-4FA9-8856-464E5C677DB0}" type="presOf" srcId="{92EB0E81-ADEA-49D3-AD31-3B7BA174447C}" destId="{03F3FECC-A912-4918-B0B5-82A639D9E12E}" srcOrd="0" destOrd="0" presId="urn:microsoft.com/office/officeart/2005/8/layout/radial2"/>
    <dgm:cxn modelId="{CC6BAB3A-7651-4D50-B5FA-9D0DDF542F09}" type="presOf" srcId="{CF1B0846-FDD6-4012-B08D-34D945DA02F7}" destId="{C36D02CF-6F37-4889-B39C-47ADF7D04965}" srcOrd="0" destOrd="0" presId="urn:microsoft.com/office/officeart/2005/8/layout/radial2"/>
    <dgm:cxn modelId="{35F6FA54-F1AA-4A07-9501-6817DF85F231}" type="presOf" srcId="{1890C8C2-76C6-4C90-82A0-69E847B683EA}" destId="{5030A3E4-18CB-406D-96CE-0620FF2DE63D}" srcOrd="0" destOrd="0" presId="urn:microsoft.com/office/officeart/2005/8/layout/radial2"/>
    <dgm:cxn modelId="{FB7B9C9D-BE7A-4412-8E4A-6B23E48064C2}" type="presOf" srcId="{6A2E9DCB-182B-45EE-9E1E-99F0DDEE592E}" destId="{2BBBDEEE-8247-4984-ACB0-CD5A0F5E8D76}" srcOrd="0" destOrd="0" presId="urn:microsoft.com/office/officeart/2005/8/layout/radial2"/>
    <dgm:cxn modelId="{5F947D39-1B3F-4EA6-86A3-2A470C363F85}" srcId="{6A2E9DCB-182B-45EE-9E1E-99F0DDEE592E}" destId="{46FD6788-F81D-409F-8DE4-3F7069E48ADB}" srcOrd="0" destOrd="0" parTransId="{36C5B750-F23D-4E74-B26B-AA4AF54F74F2}" sibTransId="{688406A6-D063-4ADE-ADFD-C85F967EB18D}"/>
    <dgm:cxn modelId="{8BBD6C38-020C-4952-83E2-C87C9100FC5E}" type="presOf" srcId="{80C89FCA-D0AB-403D-956A-E03067E3FA54}" destId="{D0A65F3F-6CB2-46BB-8CD8-895F8A5C9436}" srcOrd="0" destOrd="0" presId="urn:microsoft.com/office/officeart/2005/8/layout/radial2"/>
    <dgm:cxn modelId="{FB0D274A-443F-463B-A39F-1A34EB44DF6C}" srcId="{6A2E9DCB-182B-45EE-9E1E-99F0DDEE592E}" destId="{92EB0E81-ADEA-49D3-AD31-3B7BA174447C}" srcOrd="1" destOrd="0" parTransId="{65087384-9915-42C3-8D0B-63D45A86C64A}" sibTransId="{A4736C06-B3A3-48DE-9F65-CCD40B70BE41}"/>
    <dgm:cxn modelId="{9DD381DA-1264-4721-9BEC-D0977DAE3C29}" type="presParOf" srcId="{2BBBDEEE-8247-4984-ACB0-CD5A0F5E8D76}" destId="{F1F1ABC9-AABD-46D4-A95C-F26C6B90D2BE}" srcOrd="0" destOrd="0" presId="urn:microsoft.com/office/officeart/2005/8/layout/radial2"/>
    <dgm:cxn modelId="{BC98EF9D-7393-45A9-AF56-48B84FCAFE30}" type="presParOf" srcId="{F1F1ABC9-AABD-46D4-A95C-F26C6B90D2BE}" destId="{CA0D966A-87E0-44F8-A750-15BF04C4EC36}" srcOrd="0" destOrd="0" presId="urn:microsoft.com/office/officeart/2005/8/layout/radial2"/>
    <dgm:cxn modelId="{067013E7-603F-4BB8-8A02-1AA7D8DE4A91}" type="presParOf" srcId="{CA0D966A-87E0-44F8-A750-15BF04C4EC36}" destId="{D617A643-006C-4ADA-A6F8-45A64520D221}" srcOrd="0" destOrd="0" presId="urn:microsoft.com/office/officeart/2005/8/layout/radial2"/>
    <dgm:cxn modelId="{86C2E8A0-BC01-4ECD-84D4-32D417FF2759}" type="presParOf" srcId="{CA0D966A-87E0-44F8-A750-15BF04C4EC36}" destId="{292A2FD4-357E-47BC-8C8F-F26E8EA37847}" srcOrd="1" destOrd="0" presId="urn:microsoft.com/office/officeart/2005/8/layout/radial2"/>
    <dgm:cxn modelId="{7E4E8907-7487-43A2-B86F-ED6287BE81C0}" type="presParOf" srcId="{F1F1ABC9-AABD-46D4-A95C-F26C6B90D2BE}" destId="{8A624B2C-300A-4B0C-A20A-760C4A632A00}" srcOrd="1" destOrd="0" presId="urn:microsoft.com/office/officeart/2005/8/layout/radial2"/>
    <dgm:cxn modelId="{E8ACAD54-F3E2-448B-A279-E702B7224EF5}" type="presParOf" srcId="{F1F1ABC9-AABD-46D4-A95C-F26C6B90D2BE}" destId="{9E52E79A-0190-4433-AF14-4B23590526C0}" srcOrd="2" destOrd="0" presId="urn:microsoft.com/office/officeart/2005/8/layout/radial2"/>
    <dgm:cxn modelId="{AEB654B3-A61E-4807-9023-089BB4909A22}" type="presParOf" srcId="{9E52E79A-0190-4433-AF14-4B23590526C0}" destId="{D602F654-AC39-4157-868D-68461AD727FE}" srcOrd="0" destOrd="0" presId="urn:microsoft.com/office/officeart/2005/8/layout/radial2"/>
    <dgm:cxn modelId="{A6BDA9FF-50B8-4FA9-AA90-0528611BBD18}" type="presParOf" srcId="{9E52E79A-0190-4433-AF14-4B23590526C0}" destId="{328C01DE-2B42-498C-A84B-AC071AEAF8B5}" srcOrd="1" destOrd="0" presId="urn:microsoft.com/office/officeart/2005/8/layout/radial2"/>
    <dgm:cxn modelId="{D0841AC7-CEC8-4469-9BF3-D090CDFB09D5}" type="presParOf" srcId="{F1F1ABC9-AABD-46D4-A95C-F26C6B90D2BE}" destId="{BA41D32C-BB6B-4647-B7D0-C21CD0F30A48}" srcOrd="3" destOrd="0" presId="urn:microsoft.com/office/officeart/2005/8/layout/radial2"/>
    <dgm:cxn modelId="{62FC83B9-8C5A-412B-9A5B-729998682188}" type="presParOf" srcId="{F1F1ABC9-AABD-46D4-A95C-F26C6B90D2BE}" destId="{16159BAF-1CF6-4F5F-9EAD-ED92DD9D464A}" srcOrd="4" destOrd="0" presId="urn:microsoft.com/office/officeart/2005/8/layout/radial2"/>
    <dgm:cxn modelId="{8305E975-1DCB-40C9-B6C9-201470DF2BE9}" type="presParOf" srcId="{16159BAF-1CF6-4F5F-9EAD-ED92DD9D464A}" destId="{03F3FECC-A912-4918-B0B5-82A639D9E12E}" srcOrd="0" destOrd="0" presId="urn:microsoft.com/office/officeart/2005/8/layout/radial2"/>
    <dgm:cxn modelId="{2EC6388C-0DB5-410F-9E2D-2D3381CA46DB}" type="presParOf" srcId="{16159BAF-1CF6-4F5F-9EAD-ED92DD9D464A}" destId="{0931A590-E93B-48D3-A583-7DE7ED318359}" srcOrd="1" destOrd="0" presId="urn:microsoft.com/office/officeart/2005/8/layout/radial2"/>
    <dgm:cxn modelId="{5F4BDA84-5501-4558-BC02-C687953A7AAC}" type="presParOf" srcId="{F1F1ABC9-AABD-46D4-A95C-F26C6B90D2BE}" destId="{603E8022-820B-4753-BF0E-BA1CC2D970B3}" srcOrd="5" destOrd="0" presId="urn:microsoft.com/office/officeart/2005/8/layout/radial2"/>
    <dgm:cxn modelId="{3EE1701B-2524-41EC-BEAD-FC03E216EC9A}" type="presParOf" srcId="{F1F1ABC9-AABD-46D4-A95C-F26C6B90D2BE}" destId="{327A6555-E872-4A47-B6DC-5F4ACD63221B}" srcOrd="6" destOrd="0" presId="urn:microsoft.com/office/officeart/2005/8/layout/radial2"/>
    <dgm:cxn modelId="{EAFA2DBB-EE65-42CF-94F1-034F19645944}" type="presParOf" srcId="{327A6555-E872-4A47-B6DC-5F4ACD63221B}" destId="{2BD6340F-10FC-4ED3-813A-681908715D1E}" srcOrd="0" destOrd="0" presId="urn:microsoft.com/office/officeart/2005/8/layout/radial2"/>
    <dgm:cxn modelId="{786A7605-8A65-47AC-BE26-E35F245A549F}" type="presParOf" srcId="{327A6555-E872-4A47-B6DC-5F4ACD63221B}" destId="{FC7AE47A-E815-49A5-A125-FC3584EA26B9}" srcOrd="1" destOrd="0" presId="urn:microsoft.com/office/officeart/2005/8/layout/radial2"/>
    <dgm:cxn modelId="{9716D817-DBBC-458B-9EC9-D9EC0BA36A7A}" type="presParOf" srcId="{F1F1ABC9-AABD-46D4-A95C-F26C6B90D2BE}" destId="{D0A65F3F-6CB2-46BB-8CD8-895F8A5C9436}" srcOrd="7" destOrd="0" presId="urn:microsoft.com/office/officeart/2005/8/layout/radial2"/>
    <dgm:cxn modelId="{29552BF6-4A9F-4C50-9277-0B71C81FC28D}" type="presParOf" srcId="{F1F1ABC9-AABD-46D4-A95C-F26C6B90D2BE}" destId="{1AF3C26C-7E37-4A46-A3CB-B4E6333CB9D3}" srcOrd="8" destOrd="0" presId="urn:microsoft.com/office/officeart/2005/8/layout/radial2"/>
    <dgm:cxn modelId="{03CAB202-5248-4D64-90DD-D9CA37D73F6B}" type="presParOf" srcId="{1AF3C26C-7E37-4A46-A3CB-B4E6333CB9D3}" destId="{5030A3E4-18CB-406D-96CE-0620FF2DE63D}" srcOrd="0" destOrd="0" presId="urn:microsoft.com/office/officeart/2005/8/layout/radial2"/>
    <dgm:cxn modelId="{CA2A57A9-FF7B-454D-A8B4-A644A7C91730}" type="presParOf" srcId="{1AF3C26C-7E37-4A46-A3CB-B4E6333CB9D3}" destId="{8B941A6B-5E58-49E6-A787-79B02548BD44}" srcOrd="1" destOrd="0" presId="urn:microsoft.com/office/officeart/2005/8/layout/radial2"/>
    <dgm:cxn modelId="{DC7E9CB2-C1D8-45CE-B15F-B34AF962305C}" type="presParOf" srcId="{F1F1ABC9-AABD-46D4-A95C-F26C6B90D2BE}" destId="{03CCD714-3F25-4AFA-951C-07C6F903966F}" srcOrd="9" destOrd="0" presId="urn:microsoft.com/office/officeart/2005/8/layout/radial2"/>
    <dgm:cxn modelId="{BE37FDE7-5C14-429B-B10A-67D59995551E}" type="presParOf" srcId="{F1F1ABC9-AABD-46D4-A95C-F26C6B90D2BE}" destId="{FEC800A3-6914-441E-A151-062AB4DB72F8}" srcOrd="10" destOrd="0" presId="urn:microsoft.com/office/officeart/2005/8/layout/radial2"/>
    <dgm:cxn modelId="{EFE18A63-BEBA-41C1-9CE0-60AF751D5E05}" type="presParOf" srcId="{FEC800A3-6914-441E-A151-062AB4DB72F8}" destId="{C36D02CF-6F37-4889-B39C-47ADF7D04965}" srcOrd="0" destOrd="0" presId="urn:microsoft.com/office/officeart/2005/8/layout/radial2"/>
    <dgm:cxn modelId="{49BB1378-6425-46F5-BB20-AE244FCD6136}" type="presParOf" srcId="{FEC800A3-6914-441E-A151-062AB4DB72F8}" destId="{5118D5F7-97A9-46EB-86FC-FF25872CCDD1}" srcOrd="1" destOrd="0" presId="urn:microsoft.com/office/officeart/2005/8/layout/radial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E9DCB-182B-45EE-9E1E-99F0DDEE592E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90C8C2-76C6-4C90-82A0-69E847B683EA}">
      <dgm:prSet phldrT="[Текст]" custT="1"/>
      <dgm:spPr/>
      <dgm:t>
        <a:bodyPr/>
        <a:lstStyle/>
        <a:p>
          <a:r>
            <a:rPr lang="ru-RU" sz="2400" dirty="0" smtClean="0"/>
            <a:t>Распределение</a:t>
          </a:r>
        </a:p>
        <a:p>
          <a:r>
            <a:rPr lang="ru-RU" sz="2400" dirty="0" smtClean="0"/>
            <a:t> внимания</a:t>
          </a:r>
          <a:endParaRPr lang="ru-RU" sz="2400" dirty="0"/>
        </a:p>
      </dgm:t>
    </dgm:pt>
    <dgm:pt modelId="{80C89FCA-D0AB-403D-956A-E03067E3FA54}" type="parTrans" cxnId="{6FC06BED-76E4-46D2-B2AD-768440516F5F}">
      <dgm:prSet/>
      <dgm:spPr/>
      <dgm:t>
        <a:bodyPr/>
        <a:lstStyle/>
        <a:p>
          <a:endParaRPr lang="ru-RU"/>
        </a:p>
      </dgm:t>
    </dgm:pt>
    <dgm:pt modelId="{82FDF5D5-860B-4863-9578-D9AE7EE89351}" type="sibTrans" cxnId="{6FC06BED-76E4-46D2-B2AD-768440516F5F}">
      <dgm:prSet/>
      <dgm:spPr/>
      <dgm:t>
        <a:bodyPr/>
        <a:lstStyle/>
        <a:p>
          <a:endParaRPr lang="ru-RU"/>
        </a:p>
      </dgm:t>
    </dgm:pt>
    <dgm:pt modelId="{CF1B0846-FDD6-4012-B08D-34D945DA02F7}">
      <dgm:prSet phldrT="[Текст]"/>
      <dgm:spPr/>
      <dgm:t>
        <a:bodyPr/>
        <a:lstStyle/>
        <a:p>
          <a:r>
            <a:rPr lang="ru-RU" dirty="0" smtClean="0"/>
            <a:t>Переключение </a:t>
          </a:r>
        </a:p>
        <a:p>
          <a:r>
            <a:rPr lang="ru-RU" dirty="0" smtClean="0"/>
            <a:t>внимания</a:t>
          </a:r>
          <a:endParaRPr lang="ru-RU" dirty="0"/>
        </a:p>
      </dgm:t>
    </dgm:pt>
    <dgm:pt modelId="{C72552B9-3DBC-4551-B006-BD6F34B5B950}" type="parTrans" cxnId="{6CD2A3DA-751E-4359-9FD0-57FCE657C151}">
      <dgm:prSet/>
      <dgm:spPr/>
      <dgm:t>
        <a:bodyPr/>
        <a:lstStyle/>
        <a:p>
          <a:endParaRPr lang="ru-RU"/>
        </a:p>
      </dgm:t>
    </dgm:pt>
    <dgm:pt modelId="{7A56B36E-260A-4889-AE30-2C184ECA6C38}" type="sibTrans" cxnId="{6CD2A3DA-751E-4359-9FD0-57FCE657C151}">
      <dgm:prSet/>
      <dgm:spPr/>
      <dgm:t>
        <a:bodyPr/>
        <a:lstStyle/>
        <a:p>
          <a:endParaRPr lang="ru-RU"/>
        </a:p>
      </dgm:t>
    </dgm:pt>
    <dgm:pt modelId="{306D4B9B-4FFA-4022-9109-0DE033ABAE5E}">
      <dgm:prSet custT="1"/>
      <dgm:spPr/>
      <dgm:t>
        <a:bodyPr/>
        <a:lstStyle/>
        <a:p>
          <a:r>
            <a:rPr lang="ru-RU" sz="2400" dirty="0" smtClean="0"/>
            <a:t>Устойчивость внимания</a:t>
          </a:r>
          <a:endParaRPr lang="ru-RU" sz="2400" dirty="0"/>
        </a:p>
      </dgm:t>
    </dgm:pt>
    <dgm:pt modelId="{D7F5A9C2-DE58-414A-B978-162D7CAB3F8B}" type="parTrans" cxnId="{20E80262-3521-4717-BC1D-4CBA8BEAAEA9}">
      <dgm:prSet/>
      <dgm:spPr/>
      <dgm:t>
        <a:bodyPr/>
        <a:lstStyle/>
        <a:p>
          <a:endParaRPr lang="ru-RU"/>
        </a:p>
      </dgm:t>
    </dgm:pt>
    <dgm:pt modelId="{2E6C3FE3-0C97-4DEF-8906-4AFC80C089A9}" type="sibTrans" cxnId="{20E80262-3521-4717-BC1D-4CBA8BEAAEA9}">
      <dgm:prSet/>
      <dgm:spPr/>
      <dgm:t>
        <a:bodyPr/>
        <a:lstStyle/>
        <a:p>
          <a:endParaRPr lang="ru-RU"/>
        </a:p>
      </dgm:t>
    </dgm:pt>
    <dgm:pt modelId="{92EB0E81-ADEA-49D3-AD31-3B7BA174447C}">
      <dgm:prSet custT="1"/>
      <dgm:spPr/>
      <dgm:t>
        <a:bodyPr/>
        <a:lstStyle/>
        <a:p>
          <a:r>
            <a:rPr lang="ru-RU" sz="2400" dirty="0" smtClean="0">
              <a:hlinkClick xmlns:r="http://schemas.openxmlformats.org/officeDocument/2006/relationships" r:id="rId1" action="ppaction://hlinksldjump"/>
            </a:rPr>
            <a:t>Объём внимания</a:t>
          </a:r>
          <a:endParaRPr lang="ru-RU" sz="2400" dirty="0"/>
        </a:p>
      </dgm:t>
    </dgm:pt>
    <dgm:pt modelId="{65087384-9915-42C3-8D0B-63D45A86C64A}" type="parTrans" cxnId="{FB0D274A-443F-463B-A39F-1A34EB44DF6C}">
      <dgm:prSet/>
      <dgm:spPr/>
      <dgm:t>
        <a:bodyPr/>
        <a:lstStyle/>
        <a:p>
          <a:endParaRPr lang="ru-RU"/>
        </a:p>
      </dgm:t>
    </dgm:pt>
    <dgm:pt modelId="{A4736C06-B3A3-48DE-9F65-CCD40B70BE41}" type="sibTrans" cxnId="{FB0D274A-443F-463B-A39F-1A34EB44DF6C}">
      <dgm:prSet/>
      <dgm:spPr/>
      <dgm:t>
        <a:bodyPr/>
        <a:lstStyle/>
        <a:p>
          <a:endParaRPr lang="ru-RU"/>
        </a:p>
      </dgm:t>
    </dgm:pt>
    <dgm:pt modelId="{46FD6788-F81D-409F-8DE4-3F7069E48AD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Концентрация</a:t>
          </a:r>
          <a:endParaRPr lang="ru-RU" sz="2400" dirty="0"/>
        </a:p>
      </dgm:t>
    </dgm:pt>
    <dgm:pt modelId="{688406A6-D063-4ADE-ADFD-C85F967EB18D}" type="sibTrans" cxnId="{5F947D39-1B3F-4EA6-86A3-2A470C363F85}">
      <dgm:prSet/>
      <dgm:spPr/>
      <dgm:t>
        <a:bodyPr/>
        <a:lstStyle/>
        <a:p>
          <a:endParaRPr lang="ru-RU"/>
        </a:p>
      </dgm:t>
    </dgm:pt>
    <dgm:pt modelId="{36C5B750-F23D-4E74-B26B-AA4AF54F74F2}" type="parTrans" cxnId="{5F947D39-1B3F-4EA6-86A3-2A470C363F85}">
      <dgm:prSet/>
      <dgm:spPr/>
      <dgm:t>
        <a:bodyPr/>
        <a:lstStyle/>
        <a:p>
          <a:endParaRPr lang="ru-RU"/>
        </a:p>
      </dgm:t>
    </dgm:pt>
    <dgm:pt modelId="{2BBBDEEE-8247-4984-ACB0-CD5A0F5E8D76}" type="pres">
      <dgm:prSet presAssocID="{6A2E9DCB-182B-45EE-9E1E-99F0DDEE592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BC9-AABD-46D4-A95C-F26C6B90D2BE}" type="pres">
      <dgm:prSet presAssocID="{6A2E9DCB-182B-45EE-9E1E-99F0DDEE592E}" presName="cycle" presStyleCnt="0"/>
      <dgm:spPr/>
    </dgm:pt>
    <dgm:pt modelId="{CA0D966A-87E0-44F8-A750-15BF04C4EC36}" type="pres">
      <dgm:prSet presAssocID="{6A2E9DCB-182B-45EE-9E1E-99F0DDEE592E}" presName="centerShape" presStyleCnt="0"/>
      <dgm:spPr/>
    </dgm:pt>
    <dgm:pt modelId="{D617A643-006C-4ADA-A6F8-45A64520D221}" type="pres">
      <dgm:prSet presAssocID="{6A2E9DCB-182B-45EE-9E1E-99F0DDEE592E}" presName="connSite" presStyleLbl="node1" presStyleIdx="0" presStyleCnt="6"/>
      <dgm:spPr/>
    </dgm:pt>
    <dgm:pt modelId="{292A2FD4-357E-47BC-8C8F-F26E8EA37847}" type="pres">
      <dgm:prSet presAssocID="{6A2E9DCB-182B-45EE-9E1E-99F0DDEE592E}" presName="visible" presStyleLbl="node1" presStyleIdx="0" presStyleCnt="6" custScaleX="201890" custLinFactNeighborX="15790" custLinFactNeighborY="6604"/>
      <dgm:spPr>
        <a:prstGeom prst="roundRect">
          <a:avLst/>
        </a:prstGeom>
      </dgm:spPr>
    </dgm:pt>
    <dgm:pt modelId="{8A624B2C-300A-4B0C-A20A-760C4A632A00}" type="pres">
      <dgm:prSet presAssocID="{36C5B750-F23D-4E74-B26B-AA4AF54F74F2}" presName="Name25" presStyleLbl="parChTrans1D1" presStyleIdx="0" presStyleCnt="5"/>
      <dgm:spPr/>
      <dgm:t>
        <a:bodyPr/>
        <a:lstStyle/>
        <a:p>
          <a:endParaRPr lang="ru-RU"/>
        </a:p>
      </dgm:t>
    </dgm:pt>
    <dgm:pt modelId="{9E52E79A-0190-4433-AF14-4B23590526C0}" type="pres">
      <dgm:prSet presAssocID="{46FD6788-F81D-409F-8DE4-3F7069E48ADB}" presName="node" presStyleCnt="0"/>
      <dgm:spPr/>
    </dgm:pt>
    <dgm:pt modelId="{D602F654-AC39-4157-868D-68461AD727FE}" type="pres">
      <dgm:prSet presAssocID="{46FD6788-F81D-409F-8DE4-3F7069E48ADB}" presName="parentNode" presStyleLbl="node1" presStyleIdx="1" presStyleCnt="6" custScaleX="3446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01DE-2B42-498C-A84B-AC071AEAF8B5}" type="pres">
      <dgm:prSet presAssocID="{46FD6788-F81D-409F-8DE4-3F7069E48AD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32C-BB6B-4647-B7D0-C21CD0F30A48}" type="pres">
      <dgm:prSet presAssocID="{65087384-9915-42C3-8D0B-63D45A86C64A}" presName="Name25" presStyleLbl="parChTrans1D1" presStyleIdx="1" presStyleCnt="5"/>
      <dgm:spPr/>
      <dgm:t>
        <a:bodyPr/>
        <a:lstStyle/>
        <a:p>
          <a:endParaRPr lang="ru-RU"/>
        </a:p>
      </dgm:t>
    </dgm:pt>
    <dgm:pt modelId="{16159BAF-1CF6-4F5F-9EAD-ED92DD9D464A}" type="pres">
      <dgm:prSet presAssocID="{92EB0E81-ADEA-49D3-AD31-3B7BA174447C}" presName="node" presStyleCnt="0"/>
      <dgm:spPr/>
    </dgm:pt>
    <dgm:pt modelId="{03F3FECC-A912-4918-B0B5-82A639D9E12E}" type="pres">
      <dgm:prSet presAssocID="{92EB0E81-ADEA-49D3-AD31-3B7BA174447C}" presName="parentNode" presStyleLbl="node1" presStyleIdx="2" presStyleCnt="6" custScaleX="336681" custLinFactX="17897" custLinFactNeighborX="100000" custLinFactNeighborY="-23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1A590-E93B-48D3-A583-7DE7ED318359}" type="pres">
      <dgm:prSet presAssocID="{92EB0E81-ADEA-49D3-AD31-3B7BA174447C}" presName="childNode" presStyleLbl="revTx" presStyleIdx="0" presStyleCnt="0">
        <dgm:presLayoutVars>
          <dgm:bulletEnabled val="1"/>
        </dgm:presLayoutVars>
      </dgm:prSet>
      <dgm:spPr/>
    </dgm:pt>
    <dgm:pt modelId="{603E8022-820B-4753-BF0E-BA1CC2D970B3}" type="pres">
      <dgm:prSet presAssocID="{D7F5A9C2-DE58-414A-B978-162D7CAB3F8B}" presName="Name25" presStyleLbl="parChTrans1D1" presStyleIdx="2" presStyleCnt="5"/>
      <dgm:spPr/>
      <dgm:t>
        <a:bodyPr/>
        <a:lstStyle/>
        <a:p>
          <a:endParaRPr lang="ru-RU"/>
        </a:p>
      </dgm:t>
    </dgm:pt>
    <dgm:pt modelId="{327A6555-E872-4A47-B6DC-5F4ACD63221B}" type="pres">
      <dgm:prSet presAssocID="{306D4B9B-4FFA-4022-9109-0DE033ABAE5E}" presName="node" presStyleCnt="0"/>
      <dgm:spPr/>
    </dgm:pt>
    <dgm:pt modelId="{2BD6340F-10FC-4ED3-813A-681908715D1E}" type="pres">
      <dgm:prSet presAssocID="{306D4B9B-4FFA-4022-9109-0DE033ABAE5E}" presName="parentNode" presStyleLbl="node1" presStyleIdx="3" presStyleCnt="6" custScaleX="366404" custLinFactX="100000" custLinFactNeighborX="108195" custLinFactNeighborY="-160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47A-E815-49A5-A125-FC3584EA26B9}" type="pres">
      <dgm:prSet presAssocID="{306D4B9B-4FFA-4022-9109-0DE033ABAE5E}" presName="childNode" presStyleLbl="revTx" presStyleIdx="0" presStyleCnt="0">
        <dgm:presLayoutVars>
          <dgm:bulletEnabled val="1"/>
        </dgm:presLayoutVars>
      </dgm:prSet>
      <dgm:spPr/>
    </dgm:pt>
    <dgm:pt modelId="{D0A65F3F-6CB2-46BB-8CD8-895F8A5C9436}" type="pres">
      <dgm:prSet presAssocID="{80C89FCA-D0AB-403D-956A-E03067E3FA54}" presName="Name25" presStyleLbl="parChTrans1D1" presStyleIdx="3" presStyleCnt="5"/>
      <dgm:spPr/>
      <dgm:t>
        <a:bodyPr/>
        <a:lstStyle/>
        <a:p>
          <a:endParaRPr lang="ru-RU"/>
        </a:p>
      </dgm:t>
    </dgm:pt>
    <dgm:pt modelId="{1AF3C26C-7E37-4A46-A3CB-B4E6333CB9D3}" type="pres">
      <dgm:prSet presAssocID="{1890C8C2-76C6-4C90-82A0-69E847B683EA}" presName="node" presStyleCnt="0"/>
      <dgm:spPr/>
    </dgm:pt>
    <dgm:pt modelId="{5030A3E4-18CB-406D-96CE-0620FF2DE63D}" type="pres">
      <dgm:prSet presAssocID="{1890C8C2-76C6-4C90-82A0-69E847B683EA}" presName="parentNode" presStyleLbl="node1" presStyleIdx="4" presStyleCnt="6" custScaleX="402920" custLinFactX="91380" custLinFactNeighborX="100000" custLinFactNeighborY="-15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1A6B-5E58-49E6-A787-79B02548BD44}" type="pres">
      <dgm:prSet presAssocID="{1890C8C2-76C6-4C90-82A0-69E847B683E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CD714-3F25-4AFA-951C-07C6F903966F}" type="pres">
      <dgm:prSet presAssocID="{C72552B9-3DBC-4551-B006-BD6F34B5B950}" presName="Name25" presStyleLbl="parChTrans1D1" presStyleIdx="4" presStyleCnt="5"/>
      <dgm:spPr/>
      <dgm:t>
        <a:bodyPr/>
        <a:lstStyle/>
        <a:p>
          <a:endParaRPr lang="ru-RU"/>
        </a:p>
      </dgm:t>
    </dgm:pt>
    <dgm:pt modelId="{FEC800A3-6914-441E-A151-062AB4DB72F8}" type="pres">
      <dgm:prSet presAssocID="{CF1B0846-FDD6-4012-B08D-34D945DA02F7}" presName="node" presStyleCnt="0"/>
      <dgm:spPr/>
    </dgm:pt>
    <dgm:pt modelId="{C36D02CF-6F37-4889-B39C-47ADF7D04965}" type="pres">
      <dgm:prSet presAssocID="{CF1B0846-FDD6-4012-B08D-34D945DA02F7}" presName="parentNode" presStyleLbl="node1" presStyleIdx="5" presStyleCnt="6" custScaleX="385341" custLinFactNeighborX="75094" custLinFactNeighborY="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8D5F7-97A9-46EB-86FC-FF25872CCDD1}" type="pres">
      <dgm:prSet presAssocID="{CF1B0846-FDD6-4012-B08D-34D945DA02F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EE3115-B68E-4892-A126-C782480B5D94}" type="presOf" srcId="{CF1B0846-FDD6-4012-B08D-34D945DA02F7}" destId="{C36D02CF-6F37-4889-B39C-47ADF7D04965}" srcOrd="0" destOrd="0" presId="urn:microsoft.com/office/officeart/2005/8/layout/radial2"/>
    <dgm:cxn modelId="{51002591-A4F5-493C-B60E-709305EABD77}" type="presOf" srcId="{1890C8C2-76C6-4C90-82A0-69E847B683EA}" destId="{5030A3E4-18CB-406D-96CE-0620FF2DE63D}" srcOrd="0" destOrd="0" presId="urn:microsoft.com/office/officeart/2005/8/layout/radial2"/>
    <dgm:cxn modelId="{20E80262-3521-4717-BC1D-4CBA8BEAAEA9}" srcId="{6A2E9DCB-182B-45EE-9E1E-99F0DDEE592E}" destId="{306D4B9B-4FFA-4022-9109-0DE033ABAE5E}" srcOrd="2" destOrd="0" parTransId="{D7F5A9C2-DE58-414A-B978-162D7CAB3F8B}" sibTransId="{2E6C3FE3-0C97-4DEF-8906-4AFC80C089A9}"/>
    <dgm:cxn modelId="{CEBC96EE-7FC3-4868-8DA1-15033630F58E}" type="presOf" srcId="{36C5B750-F23D-4E74-B26B-AA4AF54F74F2}" destId="{8A624B2C-300A-4B0C-A20A-760C4A632A00}" srcOrd="0" destOrd="0" presId="urn:microsoft.com/office/officeart/2005/8/layout/radial2"/>
    <dgm:cxn modelId="{6CD2A3DA-751E-4359-9FD0-57FCE657C151}" srcId="{6A2E9DCB-182B-45EE-9E1E-99F0DDEE592E}" destId="{CF1B0846-FDD6-4012-B08D-34D945DA02F7}" srcOrd="4" destOrd="0" parTransId="{C72552B9-3DBC-4551-B006-BD6F34B5B950}" sibTransId="{7A56B36E-260A-4889-AE30-2C184ECA6C38}"/>
    <dgm:cxn modelId="{98AC8770-0533-4302-AA4F-A8C1EE52D6FE}" type="presOf" srcId="{92EB0E81-ADEA-49D3-AD31-3B7BA174447C}" destId="{03F3FECC-A912-4918-B0B5-82A639D9E12E}" srcOrd="0" destOrd="0" presId="urn:microsoft.com/office/officeart/2005/8/layout/radial2"/>
    <dgm:cxn modelId="{6FC06BED-76E4-46D2-B2AD-768440516F5F}" srcId="{6A2E9DCB-182B-45EE-9E1E-99F0DDEE592E}" destId="{1890C8C2-76C6-4C90-82A0-69E847B683EA}" srcOrd="3" destOrd="0" parTransId="{80C89FCA-D0AB-403D-956A-E03067E3FA54}" sibTransId="{82FDF5D5-860B-4863-9578-D9AE7EE89351}"/>
    <dgm:cxn modelId="{07236972-F693-44F1-9392-BCEB147F9B29}" type="presOf" srcId="{C72552B9-3DBC-4551-B006-BD6F34B5B950}" destId="{03CCD714-3F25-4AFA-951C-07C6F903966F}" srcOrd="0" destOrd="0" presId="urn:microsoft.com/office/officeart/2005/8/layout/radial2"/>
    <dgm:cxn modelId="{B6436A0B-5C7B-48C2-A87B-1EC2B170D5C9}" type="presOf" srcId="{D7F5A9C2-DE58-414A-B978-162D7CAB3F8B}" destId="{603E8022-820B-4753-BF0E-BA1CC2D970B3}" srcOrd="0" destOrd="0" presId="urn:microsoft.com/office/officeart/2005/8/layout/radial2"/>
    <dgm:cxn modelId="{1A885D7E-09A0-4DC7-AB20-61630932E15A}" type="presOf" srcId="{6A2E9DCB-182B-45EE-9E1E-99F0DDEE592E}" destId="{2BBBDEEE-8247-4984-ACB0-CD5A0F5E8D76}" srcOrd="0" destOrd="0" presId="urn:microsoft.com/office/officeart/2005/8/layout/radial2"/>
    <dgm:cxn modelId="{5DFA153E-3F4E-4DBF-9B57-761C5ECE0674}" type="presOf" srcId="{80C89FCA-D0AB-403D-956A-E03067E3FA54}" destId="{D0A65F3F-6CB2-46BB-8CD8-895F8A5C9436}" srcOrd="0" destOrd="0" presId="urn:microsoft.com/office/officeart/2005/8/layout/radial2"/>
    <dgm:cxn modelId="{697584D3-9C01-4EF7-B6B0-A31DA8D1E972}" type="presOf" srcId="{306D4B9B-4FFA-4022-9109-0DE033ABAE5E}" destId="{2BD6340F-10FC-4ED3-813A-681908715D1E}" srcOrd="0" destOrd="0" presId="urn:microsoft.com/office/officeart/2005/8/layout/radial2"/>
    <dgm:cxn modelId="{1D8D00E4-14A9-44E8-89D9-E5283B6C970C}" type="presOf" srcId="{46FD6788-F81D-409F-8DE4-3F7069E48ADB}" destId="{D602F654-AC39-4157-868D-68461AD727FE}" srcOrd="0" destOrd="0" presId="urn:microsoft.com/office/officeart/2005/8/layout/radial2"/>
    <dgm:cxn modelId="{BD4333AB-2F66-4858-ABB0-383051799A25}" type="presOf" srcId="{65087384-9915-42C3-8D0B-63D45A86C64A}" destId="{BA41D32C-BB6B-4647-B7D0-C21CD0F30A48}" srcOrd="0" destOrd="0" presId="urn:microsoft.com/office/officeart/2005/8/layout/radial2"/>
    <dgm:cxn modelId="{5F947D39-1B3F-4EA6-86A3-2A470C363F85}" srcId="{6A2E9DCB-182B-45EE-9E1E-99F0DDEE592E}" destId="{46FD6788-F81D-409F-8DE4-3F7069E48ADB}" srcOrd="0" destOrd="0" parTransId="{36C5B750-F23D-4E74-B26B-AA4AF54F74F2}" sibTransId="{688406A6-D063-4ADE-ADFD-C85F967EB18D}"/>
    <dgm:cxn modelId="{FB0D274A-443F-463B-A39F-1A34EB44DF6C}" srcId="{6A2E9DCB-182B-45EE-9E1E-99F0DDEE592E}" destId="{92EB0E81-ADEA-49D3-AD31-3B7BA174447C}" srcOrd="1" destOrd="0" parTransId="{65087384-9915-42C3-8D0B-63D45A86C64A}" sibTransId="{A4736C06-B3A3-48DE-9F65-CCD40B70BE41}"/>
    <dgm:cxn modelId="{2633FAC9-FA2D-494D-8D37-50FC934E8D42}" type="presParOf" srcId="{2BBBDEEE-8247-4984-ACB0-CD5A0F5E8D76}" destId="{F1F1ABC9-AABD-46D4-A95C-F26C6B90D2BE}" srcOrd="0" destOrd="0" presId="urn:microsoft.com/office/officeart/2005/8/layout/radial2"/>
    <dgm:cxn modelId="{F438FB80-7B62-4271-9F50-4634807585E9}" type="presParOf" srcId="{F1F1ABC9-AABD-46D4-A95C-F26C6B90D2BE}" destId="{CA0D966A-87E0-44F8-A750-15BF04C4EC36}" srcOrd="0" destOrd="0" presId="urn:microsoft.com/office/officeart/2005/8/layout/radial2"/>
    <dgm:cxn modelId="{A22A095A-EEAB-4D72-B081-958910FBF1D2}" type="presParOf" srcId="{CA0D966A-87E0-44F8-A750-15BF04C4EC36}" destId="{D617A643-006C-4ADA-A6F8-45A64520D221}" srcOrd="0" destOrd="0" presId="urn:microsoft.com/office/officeart/2005/8/layout/radial2"/>
    <dgm:cxn modelId="{E4646657-BB87-4402-8555-D419619BF694}" type="presParOf" srcId="{CA0D966A-87E0-44F8-A750-15BF04C4EC36}" destId="{292A2FD4-357E-47BC-8C8F-F26E8EA37847}" srcOrd="1" destOrd="0" presId="urn:microsoft.com/office/officeart/2005/8/layout/radial2"/>
    <dgm:cxn modelId="{70DCD248-7154-4781-9480-65A4E40017F2}" type="presParOf" srcId="{F1F1ABC9-AABD-46D4-A95C-F26C6B90D2BE}" destId="{8A624B2C-300A-4B0C-A20A-760C4A632A00}" srcOrd="1" destOrd="0" presId="urn:microsoft.com/office/officeart/2005/8/layout/radial2"/>
    <dgm:cxn modelId="{2119C546-682D-4913-92DA-DC0C012653B9}" type="presParOf" srcId="{F1F1ABC9-AABD-46D4-A95C-F26C6B90D2BE}" destId="{9E52E79A-0190-4433-AF14-4B23590526C0}" srcOrd="2" destOrd="0" presId="urn:microsoft.com/office/officeart/2005/8/layout/radial2"/>
    <dgm:cxn modelId="{30AFD688-0E38-4841-83BE-B11A9E806A76}" type="presParOf" srcId="{9E52E79A-0190-4433-AF14-4B23590526C0}" destId="{D602F654-AC39-4157-868D-68461AD727FE}" srcOrd="0" destOrd="0" presId="urn:microsoft.com/office/officeart/2005/8/layout/radial2"/>
    <dgm:cxn modelId="{E8821BE1-B6B2-417D-AC9E-135511CCAA53}" type="presParOf" srcId="{9E52E79A-0190-4433-AF14-4B23590526C0}" destId="{328C01DE-2B42-498C-A84B-AC071AEAF8B5}" srcOrd="1" destOrd="0" presId="urn:microsoft.com/office/officeart/2005/8/layout/radial2"/>
    <dgm:cxn modelId="{8C02AE43-7297-48DD-9B2E-209D84B33640}" type="presParOf" srcId="{F1F1ABC9-AABD-46D4-A95C-F26C6B90D2BE}" destId="{BA41D32C-BB6B-4647-B7D0-C21CD0F30A48}" srcOrd="3" destOrd="0" presId="urn:microsoft.com/office/officeart/2005/8/layout/radial2"/>
    <dgm:cxn modelId="{D04479D2-482E-452D-B7A7-E82A34107A09}" type="presParOf" srcId="{F1F1ABC9-AABD-46D4-A95C-F26C6B90D2BE}" destId="{16159BAF-1CF6-4F5F-9EAD-ED92DD9D464A}" srcOrd="4" destOrd="0" presId="urn:microsoft.com/office/officeart/2005/8/layout/radial2"/>
    <dgm:cxn modelId="{9905D2C2-273B-4A60-8A75-96B0F9D658C0}" type="presParOf" srcId="{16159BAF-1CF6-4F5F-9EAD-ED92DD9D464A}" destId="{03F3FECC-A912-4918-B0B5-82A639D9E12E}" srcOrd="0" destOrd="0" presId="urn:microsoft.com/office/officeart/2005/8/layout/radial2"/>
    <dgm:cxn modelId="{827B211F-91BD-423D-87DB-8F89A2B476FD}" type="presParOf" srcId="{16159BAF-1CF6-4F5F-9EAD-ED92DD9D464A}" destId="{0931A590-E93B-48D3-A583-7DE7ED318359}" srcOrd="1" destOrd="0" presId="urn:microsoft.com/office/officeart/2005/8/layout/radial2"/>
    <dgm:cxn modelId="{D833829F-7545-4CBC-93AE-A8ECA001F9BD}" type="presParOf" srcId="{F1F1ABC9-AABD-46D4-A95C-F26C6B90D2BE}" destId="{603E8022-820B-4753-BF0E-BA1CC2D970B3}" srcOrd="5" destOrd="0" presId="urn:microsoft.com/office/officeart/2005/8/layout/radial2"/>
    <dgm:cxn modelId="{052803EA-F430-45F1-AC21-3CA81D999A9F}" type="presParOf" srcId="{F1F1ABC9-AABD-46D4-A95C-F26C6B90D2BE}" destId="{327A6555-E872-4A47-B6DC-5F4ACD63221B}" srcOrd="6" destOrd="0" presId="urn:microsoft.com/office/officeart/2005/8/layout/radial2"/>
    <dgm:cxn modelId="{BA141222-60F6-40DF-9E0B-FFFA7E7AF213}" type="presParOf" srcId="{327A6555-E872-4A47-B6DC-5F4ACD63221B}" destId="{2BD6340F-10FC-4ED3-813A-681908715D1E}" srcOrd="0" destOrd="0" presId="urn:microsoft.com/office/officeart/2005/8/layout/radial2"/>
    <dgm:cxn modelId="{A4A3342C-35E6-49B7-9541-0C62B957CF00}" type="presParOf" srcId="{327A6555-E872-4A47-B6DC-5F4ACD63221B}" destId="{FC7AE47A-E815-49A5-A125-FC3584EA26B9}" srcOrd="1" destOrd="0" presId="urn:microsoft.com/office/officeart/2005/8/layout/radial2"/>
    <dgm:cxn modelId="{C27B333C-4655-4160-9605-3D9BE1E32BF1}" type="presParOf" srcId="{F1F1ABC9-AABD-46D4-A95C-F26C6B90D2BE}" destId="{D0A65F3F-6CB2-46BB-8CD8-895F8A5C9436}" srcOrd="7" destOrd="0" presId="urn:microsoft.com/office/officeart/2005/8/layout/radial2"/>
    <dgm:cxn modelId="{533FE509-6F33-4335-B8FF-82542AE08B47}" type="presParOf" srcId="{F1F1ABC9-AABD-46D4-A95C-F26C6B90D2BE}" destId="{1AF3C26C-7E37-4A46-A3CB-B4E6333CB9D3}" srcOrd="8" destOrd="0" presId="urn:microsoft.com/office/officeart/2005/8/layout/radial2"/>
    <dgm:cxn modelId="{1F5DE6F5-948B-4E15-84FB-C30E1E11E54A}" type="presParOf" srcId="{1AF3C26C-7E37-4A46-A3CB-B4E6333CB9D3}" destId="{5030A3E4-18CB-406D-96CE-0620FF2DE63D}" srcOrd="0" destOrd="0" presId="urn:microsoft.com/office/officeart/2005/8/layout/radial2"/>
    <dgm:cxn modelId="{BF72A3DA-CDB0-47CE-BF16-470BF5D41A76}" type="presParOf" srcId="{1AF3C26C-7E37-4A46-A3CB-B4E6333CB9D3}" destId="{8B941A6B-5E58-49E6-A787-79B02548BD44}" srcOrd="1" destOrd="0" presId="urn:microsoft.com/office/officeart/2005/8/layout/radial2"/>
    <dgm:cxn modelId="{D30A5E54-CF52-4088-9433-034FFFF9D656}" type="presParOf" srcId="{F1F1ABC9-AABD-46D4-A95C-F26C6B90D2BE}" destId="{03CCD714-3F25-4AFA-951C-07C6F903966F}" srcOrd="9" destOrd="0" presId="urn:microsoft.com/office/officeart/2005/8/layout/radial2"/>
    <dgm:cxn modelId="{BE545130-A380-4EA7-94CD-9C7AEF660313}" type="presParOf" srcId="{F1F1ABC9-AABD-46D4-A95C-F26C6B90D2BE}" destId="{FEC800A3-6914-441E-A151-062AB4DB72F8}" srcOrd="10" destOrd="0" presId="urn:microsoft.com/office/officeart/2005/8/layout/radial2"/>
    <dgm:cxn modelId="{3F617EFB-02AD-40CA-B41B-36AF8FDAE94B}" type="presParOf" srcId="{FEC800A3-6914-441E-A151-062AB4DB72F8}" destId="{C36D02CF-6F37-4889-B39C-47ADF7D04965}" srcOrd="0" destOrd="0" presId="urn:microsoft.com/office/officeart/2005/8/layout/radial2"/>
    <dgm:cxn modelId="{64D135D5-F519-4EC9-8E47-89E4C1644FB0}" type="presParOf" srcId="{FEC800A3-6914-441E-A151-062AB4DB72F8}" destId="{5118D5F7-97A9-46EB-86FC-FF25872CCDD1}" srcOrd="1" destOrd="0" presId="urn:microsoft.com/office/officeart/2005/8/layout/radial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2E9DCB-182B-45EE-9E1E-99F0DDEE592E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90C8C2-76C6-4C90-82A0-69E847B683EA}">
      <dgm:prSet phldrT="[Текст]" custT="1"/>
      <dgm:spPr/>
      <dgm:t>
        <a:bodyPr/>
        <a:lstStyle/>
        <a:p>
          <a:r>
            <a:rPr lang="ru-RU" sz="2400" dirty="0" smtClean="0"/>
            <a:t>Распределение</a:t>
          </a:r>
        </a:p>
        <a:p>
          <a:r>
            <a:rPr lang="ru-RU" sz="2400" dirty="0" smtClean="0"/>
            <a:t> внимания</a:t>
          </a:r>
          <a:endParaRPr lang="ru-RU" sz="2400" dirty="0"/>
        </a:p>
      </dgm:t>
    </dgm:pt>
    <dgm:pt modelId="{80C89FCA-D0AB-403D-956A-E03067E3FA54}" type="parTrans" cxnId="{6FC06BED-76E4-46D2-B2AD-768440516F5F}">
      <dgm:prSet/>
      <dgm:spPr/>
      <dgm:t>
        <a:bodyPr/>
        <a:lstStyle/>
        <a:p>
          <a:endParaRPr lang="ru-RU"/>
        </a:p>
      </dgm:t>
    </dgm:pt>
    <dgm:pt modelId="{82FDF5D5-860B-4863-9578-D9AE7EE89351}" type="sibTrans" cxnId="{6FC06BED-76E4-46D2-B2AD-768440516F5F}">
      <dgm:prSet/>
      <dgm:spPr/>
      <dgm:t>
        <a:bodyPr/>
        <a:lstStyle/>
        <a:p>
          <a:endParaRPr lang="ru-RU"/>
        </a:p>
      </dgm:t>
    </dgm:pt>
    <dgm:pt modelId="{CF1B0846-FDD6-4012-B08D-34D945DA02F7}">
      <dgm:prSet phldrT="[Текст]"/>
      <dgm:spPr/>
      <dgm:t>
        <a:bodyPr/>
        <a:lstStyle/>
        <a:p>
          <a:r>
            <a:rPr lang="ru-RU" dirty="0" smtClean="0"/>
            <a:t>Переключение </a:t>
          </a:r>
        </a:p>
        <a:p>
          <a:r>
            <a:rPr lang="ru-RU" dirty="0" smtClean="0"/>
            <a:t>внимания</a:t>
          </a:r>
          <a:endParaRPr lang="ru-RU" dirty="0"/>
        </a:p>
      </dgm:t>
    </dgm:pt>
    <dgm:pt modelId="{C72552B9-3DBC-4551-B006-BD6F34B5B950}" type="parTrans" cxnId="{6CD2A3DA-751E-4359-9FD0-57FCE657C151}">
      <dgm:prSet/>
      <dgm:spPr/>
      <dgm:t>
        <a:bodyPr/>
        <a:lstStyle/>
        <a:p>
          <a:endParaRPr lang="ru-RU"/>
        </a:p>
      </dgm:t>
    </dgm:pt>
    <dgm:pt modelId="{7A56B36E-260A-4889-AE30-2C184ECA6C38}" type="sibTrans" cxnId="{6CD2A3DA-751E-4359-9FD0-57FCE657C151}">
      <dgm:prSet/>
      <dgm:spPr/>
      <dgm:t>
        <a:bodyPr/>
        <a:lstStyle/>
        <a:p>
          <a:endParaRPr lang="ru-RU"/>
        </a:p>
      </dgm:t>
    </dgm:pt>
    <dgm:pt modelId="{306D4B9B-4FFA-4022-9109-0DE033ABAE5E}">
      <dgm:prSet custT="1"/>
      <dgm:spPr/>
      <dgm:t>
        <a:bodyPr/>
        <a:lstStyle/>
        <a:p>
          <a:r>
            <a:rPr lang="ru-RU" sz="2400" dirty="0" smtClean="0">
              <a:hlinkClick xmlns:r="http://schemas.openxmlformats.org/officeDocument/2006/relationships" r:id="rId1" action="ppaction://hlinksldjump"/>
            </a:rPr>
            <a:t>Устойчивость внимания</a:t>
          </a:r>
          <a:endParaRPr lang="ru-RU" sz="2400" dirty="0"/>
        </a:p>
      </dgm:t>
    </dgm:pt>
    <dgm:pt modelId="{D7F5A9C2-DE58-414A-B978-162D7CAB3F8B}" type="parTrans" cxnId="{20E80262-3521-4717-BC1D-4CBA8BEAAEA9}">
      <dgm:prSet/>
      <dgm:spPr/>
      <dgm:t>
        <a:bodyPr/>
        <a:lstStyle/>
        <a:p>
          <a:endParaRPr lang="ru-RU"/>
        </a:p>
      </dgm:t>
    </dgm:pt>
    <dgm:pt modelId="{2E6C3FE3-0C97-4DEF-8906-4AFC80C089A9}" type="sibTrans" cxnId="{20E80262-3521-4717-BC1D-4CBA8BEAAEA9}">
      <dgm:prSet/>
      <dgm:spPr/>
      <dgm:t>
        <a:bodyPr/>
        <a:lstStyle/>
        <a:p>
          <a:endParaRPr lang="ru-RU"/>
        </a:p>
      </dgm:t>
    </dgm:pt>
    <dgm:pt modelId="{92EB0E81-ADEA-49D3-AD31-3B7BA174447C}">
      <dgm:prSet custT="1"/>
      <dgm:spPr/>
      <dgm:t>
        <a:bodyPr/>
        <a:lstStyle/>
        <a:p>
          <a:r>
            <a:rPr lang="ru-RU" sz="2400" dirty="0" smtClean="0"/>
            <a:t>Объём внимания</a:t>
          </a:r>
          <a:endParaRPr lang="ru-RU" sz="2400" dirty="0"/>
        </a:p>
      </dgm:t>
    </dgm:pt>
    <dgm:pt modelId="{65087384-9915-42C3-8D0B-63D45A86C64A}" type="parTrans" cxnId="{FB0D274A-443F-463B-A39F-1A34EB44DF6C}">
      <dgm:prSet/>
      <dgm:spPr/>
      <dgm:t>
        <a:bodyPr/>
        <a:lstStyle/>
        <a:p>
          <a:endParaRPr lang="ru-RU"/>
        </a:p>
      </dgm:t>
    </dgm:pt>
    <dgm:pt modelId="{A4736C06-B3A3-48DE-9F65-CCD40B70BE41}" type="sibTrans" cxnId="{FB0D274A-443F-463B-A39F-1A34EB44DF6C}">
      <dgm:prSet/>
      <dgm:spPr/>
      <dgm:t>
        <a:bodyPr/>
        <a:lstStyle/>
        <a:p>
          <a:endParaRPr lang="ru-RU"/>
        </a:p>
      </dgm:t>
    </dgm:pt>
    <dgm:pt modelId="{46FD6788-F81D-409F-8DE4-3F7069E48AD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Концентрация</a:t>
          </a:r>
          <a:endParaRPr lang="ru-RU" sz="2400" dirty="0"/>
        </a:p>
      </dgm:t>
    </dgm:pt>
    <dgm:pt modelId="{688406A6-D063-4ADE-ADFD-C85F967EB18D}" type="sibTrans" cxnId="{5F947D39-1B3F-4EA6-86A3-2A470C363F85}">
      <dgm:prSet/>
      <dgm:spPr/>
      <dgm:t>
        <a:bodyPr/>
        <a:lstStyle/>
        <a:p>
          <a:endParaRPr lang="ru-RU"/>
        </a:p>
      </dgm:t>
    </dgm:pt>
    <dgm:pt modelId="{36C5B750-F23D-4E74-B26B-AA4AF54F74F2}" type="parTrans" cxnId="{5F947D39-1B3F-4EA6-86A3-2A470C363F85}">
      <dgm:prSet/>
      <dgm:spPr/>
      <dgm:t>
        <a:bodyPr/>
        <a:lstStyle/>
        <a:p>
          <a:endParaRPr lang="ru-RU"/>
        </a:p>
      </dgm:t>
    </dgm:pt>
    <dgm:pt modelId="{2BBBDEEE-8247-4984-ACB0-CD5A0F5E8D76}" type="pres">
      <dgm:prSet presAssocID="{6A2E9DCB-182B-45EE-9E1E-99F0DDEE592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BC9-AABD-46D4-A95C-F26C6B90D2BE}" type="pres">
      <dgm:prSet presAssocID="{6A2E9DCB-182B-45EE-9E1E-99F0DDEE592E}" presName="cycle" presStyleCnt="0"/>
      <dgm:spPr/>
    </dgm:pt>
    <dgm:pt modelId="{CA0D966A-87E0-44F8-A750-15BF04C4EC36}" type="pres">
      <dgm:prSet presAssocID="{6A2E9DCB-182B-45EE-9E1E-99F0DDEE592E}" presName="centerShape" presStyleCnt="0"/>
      <dgm:spPr/>
    </dgm:pt>
    <dgm:pt modelId="{D617A643-006C-4ADA-A6F8-45A64520D221}" type="pres">
      <dgm:prSet presAssocID="{6A2E9DCB-182B-45EE-9E1E-99F0DDEE592E}" presName="connSite" presStyleLbl="node1" presStyleIdx="0" presStyleCnt="6"/>
      <dgm:spPr/>
    </dgm:pt>
    <dgm:pt modelId="{292A2FD4-357E-47BC-8C8F-F26E8EA37847}" type="pres">
      <dgm:prSet presAssocID="{6A2E9DCB-182B-45EE-9E1E-99F0DDEE592E}" presName="visible" presStyleLbl="node1" presStyleIdx="0" presStyleCnt="6" custScaleX="201890" custLinFactNeighborX="15790" custLinFactNeighborY="6604"/>
      <dgm:spPr>
        <a:prstGeom prst="roundRect">
          <a:avLst/>
        </a:prstGeom>
      </dgm:spPr>
    </dgm:pt>
    <dgm:pt modelId="{8A624B2C-300A-4B0C-A20A-760C4A632A00}" type="pres">
      <dgm:prSet presAssocID="{36C5B750-F23D-4E74-B26B-AA4AF54F74F2}" presName="Name25" presStyleLbl="parChTrans1D1" presStyleIdx="0" presStyleCnt="5"/>
      <dgm:spPr/>
      <dgm:t>
        <a:bodyPr/>
        <a:lstStyle/>
        <a:p>
          <a:endParaRPr lang="ru-RU"/>
        </a:p>
      </dgm:t>
    </dgm:pt>
    <dgm:pt modelId="{9E52E79A-0190-4433-AF14-4B23590526C0}" type="pres">
      <dgm:prSet presAssocID="{46FD6788-F81D-409F-8DE4-3F7069E48ADB}" presName="node" presStyleCnt="0"/>
      <dgm:spPr/>
    </dgm:pt>
    <dgm:pt modelId="{D602F654-AC39-4157-868D-68461AD727FE}" type="pres">
      <dgm:prSet presAssocID="{46FD6788-F81D-409F-8DE4-3F7069E48ADB}" presName="parentNode" presStyleLbl="node1" presStyleIdx="1" presStyleCnt="6" custScaleX="3446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01DE-2B42-498C-A84B-AC071AEAF8B5}" type="pres">
      <dgm:prSet presAssocID="{46FD6788-F81D-409F-8DE4-3F7069E48AD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32C-BB6B-4647-B7D0-C21CD0F30A48}" type="pres">
      <dgm:prSet presAssocID="{65087384-9915-42C3-8D0B-63D45A86C64A}" presName="Name25" presStyleLbl="parChTrans1D1" presStyleIdx="1" presStyleCnt="5"/>
      <dgm:spPr/>
      <dgm:t>
        <a:bodyPr/>
        <a:lstStyle/>
        <a:p>
          <a:endParaRPr lang="ru-RU"/>
        </a:p>
      </dgm:t>
    </dgm:pt>
    <dgm:pt modelId="{16159BAF-1CF6-4F5F-9EAD-ED92DD9D464A}" type="pres">
      <dgm:prSet presAssocID="{92EB0E81-ADEA-49D3-AD31-3B7BA174447C}" presName="node" presStyleCnt="0"/>
      <dgm:spPr/>
    </dgm:pt>
    <dgm:pt modelId="{03F3FECC-A912-4918-B0B5-82A639D9E12E}" type="pres">
      <dgm:prSet presAssocID="{92EB0E81-ADEA-49D3-AD31-3B7BA174447C}" presName="parentNode" presStyleLbl="node1" presStyleIdx="2" presStyleCnt="6" custScaleX="336681" custLinFactX="17897" custLinFactNeighborX="100000" custLinFactNeighborY="-23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1A590-E93B-48D3-A583-7DE7ED318359}" type="pres">
      <dgm:prSet presAssocID="{92EB0E81-ADEA-49D3-AD31-3B7BA174447C}" presName="childNode" presStyleLbl="revTx" presStyleIdx="0" presStyleCnt="0">
        <dgm:presLayoutVars>
          <dgm:bulletEnabled val="1"/>
        </dgm:presLayoutVars>
      </dgm:prSet>
      <dgm:spPr/>
    </dgm:pt>
    <dgm:pt modelId="{603E8022-820B-4753-BF0E-BA1CC2D970B3}" type="pres">
      <dgm:prSet presAssocID="{D7F5A9C2-DE58-414A-B978-162D7CAB3F8B}" presName="Name25" presStyleLbl="parChTrans1D1" presStyleIdx="2" presStyleCnt="5"/>
      <dgm:spPr/>
      <dgm:t>
        <a:bodyPr/>
        <a:lstStyle/>
        <a:p>
          <a:endParaRPr lang="ru-RU"/>
        </a:p>
      </dgm:t>
    </dgm:pt>
    <dgm:pt modelId="{327A6555-E872-4A47-B6DC-5F4ACD63221B}" type="pres">
      <dgm:prSet presAssocID="{306D4B9B-4FFA-4022-9109-0DE033ABAE5E}" presName="node" presStyleCnt="0"/>
      <dgm:spPr/>
    </dgm:pt>
    <dgm:pt modelId="{2BD6340F-10FC-4ED3-813A-681908715D1E}" type="pres">
      <dgm:prSet presAssocID="{306D4B9B-4FFA-4022-9109-0DE033ABAE5E}" presName="parentNode" presStyleLbl="node1" presStyleIdx="3" presStyleCnt="6" custScaleX="366404" custLinFactX="100000" custLinFactNeighborX="108195" custLinFactNeighborY="-160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47A-E815-49A5-A125-FC3584EA26B9}" type="pres">
      <dgm:prSet presAssocID="{306D4B9B-4FFA-4022-9109-0DE033ABAE5E}" presName="childNode" presStyleLbl="revTx" presStyleIdx="0" presStyleCnt="0">
        <dgm:presLayoutVars>
          <dgm:bulletEnabled val="1"/>
        </dgm:presLayoutVars>
      </dgm:prSet>
      <dgm:spPr/>
    </dgm:pt>
    <dgm:pt modelId="{D0A65F3F-6CB2-46BB-8CD8-895F8A5C9436}" type="pres">
      <dgm:prSet presAssocID="{80C89FCA-D0AB-403D-956A-E03067E3FA54}" presName="Name25" presStyleLbl="parChTrans1D1" presStyleIdx="3" presStyleCnt="5"/>
      <dgm:spPr/>
      <dgm:t>
        <a:bodyPr/>
        <a:lstStyle/>
        <a:p>
          <a:endParaRPr lang="ru-RU"/>
        </a:p>
      </dgm:t>
    </dgm:pt>
    <dgm:pt modelId="{1AF3C26C-7E37-4A46-A3CB-B4E6333CB9D3}" type="pres">
      <dgm:prSet presAssocID="{1890C8C2-76C6-4C90-82A0-69E847B683EA}" presName="node" presStyleCnt="0"/>
      <dgm:spPr/>
    </dgm:pt>
    <dgm:pt modelId="{5030A3E4-18CB-406D-96CE-0620FF2DE63D}" type="pres">
      <dgm:prSet presAssocID="{1890C8C2-76C6-4C90-82A0-69E847B683EA}" presName="parentNode" presStyleLbl="node1" presStyleIdx="4" presStyleCnt="6" custScaleX="402920" custLinFactX="91380" custLinFactNeighborX="100000" custLinFactNeighborY="-15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1A6B-5E58-49E6-A787-79B02548BD44}" type="pres">
      <dgm:prSet presAssocID="{1890C8C2-76C6-4C90-82A0-69E847B683E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CD714-3F25-4AFA-951C-07C6F903966F}" type="pres">
      <dgm:prSet presAssocID="{C72552B9-3DBC-4551-B006-BD6F34B5B950}" presName="Name25" presStyleLbl="parChTrans1D1" presStyleIdx="4" presStyleCnt="5"/>
      <dgm:spPr/>
      <dgm:t>
        <a:bodyPr/>
        <a:lstStyle/>
        <a:p>
          <a:endParaRPr lang="ru-RU"/>
        </a:p>
      </dgm:t>
    </dgm:pt>
    <dgm:pt modelId="{FEC800A3-6914-441E-A151-062AB4DB72F8}" type="pres">
      <dgm:prSet presAssocID="{CF1B0846-FDD6-4012-B08D-34D945DA02F7}" presName="node" presStyleCnt="0"/>
      <dgm:spPr/>
    </dgm:pt>
    <dgm:pt modelId="{C36D02CF-6F37-4889-B39C-47ADF7D04965}" type="pres">
      <dgm:prSet presAssocID="{CF1B0846-FDD6-4012-B08D-34D945DA02F7}" presName="parentNode" presStyleLbl="node1" presStyleIdx="5" presStyleCnt="6" custScaleX="385341" custLinFactNeighborX="75094" custLinFactNeighborY="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8D5F7-97A9-46EB-86FC-FF25872CCDD1}" type="pres">
      <dgm:prSet presAssocID="{CF1B0846-FDD6-4012-B08D-34D945DA02F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5EA8F7-15EE-4D7C-AEE8-1894E8F458D3}" type="presOf" srcId="{306D4B9B-4FFA-4022-9109-0DE033ABAE5E}" destId="{2BD6340F-10FC-4ED3-813A-681908715D1E}" srcOrd="0" destOrd="0" presId="urn:microsoft.com/office/officeart/2005/8/layout/radial2"/>
    <dgm:cxn modelId="{6F90FD4C-EEDF-4E9D-8689-AE7E496DE979}" type="presOf" srcId="{65087384-9915-42C3-8D0B-63D45A86C64A}" destId="{BA41D32C-BB6B-4647-B7D0-C21CD0F30A48}" srcOrd="0" destOrd="0" presId="urn:microsoft.com/office/officeart/2005/8/layout/radial2"/>
    <dgm:cxn modelId="{20E80262-3521-4717-BC1D-4CBA8BEAAEA9}" srcId="{6A2E9DCB-182B-45EE-9E1E-99F0DDEE592E}" destId="{306D4B9B-4FFA-4022-9109-0DE033ABAE5E}" srcOrd="2" destOrd="0" parTransId="{D7F5A9C2-DE58-414A-B978-162D7CAB3F8B}" sibTransId="{2E6C3FE3-0C97-4DEF-8906-4AFC80C089A9}"/>
    <dgm:cxn modelId="{5FE909C1-CF6F-4A19-8476-665A7CABF38F}" type="presOf" srcId="{80C89FCA-D0AB-403D-956A-E03067E3FA54}" destId="{D0A65F3F-6CB2-46BB-8CD8-895F8A5C9436}" srcOrd="0" destOrd="0" presId="urn:microsoft.com/office/officeart/2005/8/layout/radial2"/>
    <dgm:cxn modelId="{4D42283F-C372-4EB9-810C-111813E35678}" type="presOf" srcId="{6A2E9DCB-182B-45EE-9E1E-99F0DDEE592E}" destId="{2BBBDEEE-8247-4984-ACB0-CD5A0F5E8D76}" srcOrd="0" destOrd="0" presId="urn:microsoft.com/office/officeart/2005/8/layout/radial2"/>
    <dgm:cxn modelId="{9B0E06D8-5330-43F2-B0EA-FE6614D2EF91}" type="presOf" srcId="{1890C8C2-76C6-4C90-82A0-69E847B683EA}" destId="{5030A3E4-18CB-406D-96CE-0620FF2DE63D}" srcOrd="0" destOrd="0" presId="urn:microsoft.com/office/officeart/2005/8/layout/radial2"/>
    <dgm:cxn modelId="{6CD2A3DA-751E-4359-9FD0-57FCE657C151}" srcId="{6A2E9DCB-182B-45EE-9E1E-99F0DDEE592E}" destId="{CF1B0846-FDD6-4012-B08D-34D945DA02F7}" srcOrd="4" destOrd="0" parTransId="{C72552B9-3DBC-4551-B006-BD6F34B5B950}" sibTransId="{7A56B36E-260A-4889-AE30-2C184ECA6C38}"/>
    <dgm:cxn modelId="{24339425-9F6F-4C4F-8926-1DA3355B9439}" type="presOf" srcId="{36C5B750-F23D-4E74-B26B-AA4AF54F74F2}" destId="{8A624B2C-300A-4B0C-A20A-760C4A632A00}" srcOrd="0" destOrd="0" presId="urn:microsoft.com/office/officeart/2005/8/layout/radial2"/>
    <dgm:cxn modelId="{6FC06BED-76E4-46D2-B2AD-768440516F5F}" srcId="{6A2E9DCB-182B-45EE-9E1E-99F0DDEE592E}" destId="{1890C8C2-76C6-4C90-82A0-69E847B683EA}" srcOrd="3" destOrd="0" parTransId="{80C89FCA-D0AB-403D-956A-E03067E3FA54}" sibTransId="{82FDF5D5-860B-4863-9578-D9AE7EE89351}"/>
    <dgm:cxn modelId="{3F254404-255A-4BD4-A774-A32103FFDB8B}" type="presOf" srcId="{92EB0E81-ADEA-49D3-AD31-3B7BA174447C}" destId="{03F3FECC-A912-4918-B0B5-82A639D9E12E}" srcOrd="0" destOrd="0" presId="urn:microsoft.com/office/officeart/2005/8/layout/radial2"/>
    <dgm:cxn modelId="{2F49BF96-92A1-408D-A673-7F6A34143002}" type="presOf" srcId="{46FD6788-F81D-409F-8DE4-3F7069E48ADB}" destId="{D602F654-AC39-4157-868D-68461AD727FE}" srcOrd="0" destOrd="0" presId="urn:microsoft.com/office/officeart/2005/8/layout/radial2"/>
    <dgm:cxn modelId="{F3E2D7FC-E9C5-458D-89AC-2853428E4ABC}" type="presOf" srcId="{CF1B0846-FDD6-4012-B08D-34D945DA02F7}" destId="{C36D02CF-6F37-4889-B39C-47ADF7D04965}" srcOrd="0" destOrd="0" presId="urn:microsoft.com/office/officeart/2005/8/layout/radial2"/>
    <dgm:cxn modelId="{B32220A7-DBD4-4657-9FBD-8B0BA862F940}" type="presOf" srcId="{D7F5A9C2-DE58-414A-B978-162D7CAB3F8B}" destId="{603E8022-820B-4753-BF0E-BA1CC2D970B3}" srcOrd="0" destOrd="0" presId="urn:microsoft.com/office/officeart/2005/8/layout/radial2"/>
    <dgm:cxn modelId="{3D6145E7-BE39-4980-8D78-3A92487DF923}" type="presOf" srcId="{C72552B9-3DBC-4551-B006-BD6F34B5B950}" destId="{03CCD714-3F25-4AFA-951C-07C6F903966F}" srcOrd="0" destOrd="0" presId="urn:microsoft.com/office/officeart/2005/8/layout/radial2"/>
    <dgm:cxn modelId="{5F947D39-1B3F-4EA6-86A3-2A470C363F85}" srcId="{6A2E9DCB-182B-45EE-9E1E-99F0DDEE592E}" destId="{46FD6788-F81D-409F-8DE4-3F7069E48ADB}" srcOrd="0" destOrd="0" parTransId="{36C5B750-F23D-4E74-B26B-AA4AF54F74F2}" sibTransId="{688406A6-D063-4ADE-ADFD-C85F967EB18D}"/>
    <dgm:cxn modelId="{FB0D274A-443F-463B-A39F-1A34EB44DF6C}" srcId="{6A2E9DCB-182B-45EE-9E1E-99F0DDEE592E}" destId="{92EB0E81-ADEA-49D3-AD31-3B7BA174447C}" srcOrd="1" destOrd="0" parTransId="{65087384-9915-42C3-8D0B-63D45A86C64A}" sibTransId="{A4736C06-B3A3-48DE-9F65-CCD40B70BE41}"/>
    <dgm:cxn modelId="{8E3927F5-968C-4192-82DF-C7DA1235150F}" type="presParOf" srcId="{2BBBDEEE-8247-4984-ACB0-CD5A0F5E8D76}" destId="{F1F1ABC9-AABD-46D4-A95C-F26C6B90D2BE}" srcOrd="0" destOrd="0" presId="urn:microsoft.com/office/officeart/2005/8/layout/radial2"/>
    <dgm:cxn modelId="{BFC3EDCC-A086-48DA-94A1-74C2F12BBB29}" type="presParOf" srcId="{F1F1ABC9-AABD-46D4-A95C-F26C6B90D2BE}" destId="{CA0D966A-87E0-44F8-A750-15BF04C4EC36}" srcOrd="0" destOrd="0" presId="urn:microsoft.com/office/officeart/2005/8/layout/radial2"/>
    <dgm:cxn modelId="{C64ACBFF-188A-4E8F-AF9B-92F01E35CB03}" type="presParOf" srcId="{CA0D966A-87E0-44F8-A750-15BF04C4EC36}" destId="{D617A643-006C-4ADA-A6F8-45A64520D221}" srcOrd="0" destOrd="0" presId="urn:microsoft.com/office/officeart/2005/8/layout/radial2"/>
    <dgm:cxn modelId="{ED74176E-0825-4EDC-82EE-5B1A06CEE052}" type="presParOf" srcId="{CA0D966A-87E0-44F8-A750-15BF04C4EC36}" destId="{292A2FD4-357E-47BC-8C8F-F26E8EA37847}" srcOrd="1" destOrd="0" presId="urn:microsoft.com/office/officeart/2005/8/layout/radial2"/>
    <dgm:cxn modelId="{51833EBB-C7B2-4C57-8D2B-27302B429F01}" type="presParOf" srcId="{F1F1ABC9-AABD-46D4-A95C-F26C6B90D2BE}" destId="{8A624B2C-300A-4B0C-A20A-760C4A632A00}" srcOrd="1" destOrd="0" presId="urn:microsoft.com/office/officeart/2005/8/layout/radial2"/>
    <dgm:cxn modelId="{A9ED3929-DF55-4178-894E-71B91D78ED8A}" type="presParOf" srcId="{F1F1ABC9-AABD-46D4-A95C-F26C6B90D2BE}" destId="{9E52E79A-0190-4433-AF14-4B23590526C0}" srcOrd="2" destOrd="0" presId="urn:microsoft.com/office/officeart/2005/8/layout/radial2"/>
    <dgm:cxn modelId="{6A96F0B8-8532-4AAF-8FD4-EED1D64FBF46}" type="presParOf" srcId="{9E52E79A-0190-4433-AF14-4B23590526C0}" destId="{D602F654-AC39-4157-868D-68461AD727FE}" srcOrd="0" destOrd="0" presId="urn:microsoft.com/office/officeart/2005/8/layout/radial2"/>
    <dgm:cxn modelId="{4FADF78F-4AB4-418D-B90E-9DC24A8B8C2F}" type="presParOf" srcId="{9E52E79A-0190-4433-AF14-4B23590526C0}" destId="{328C01DE-2B42-498C-A84B-AC071AEAF8B5}" srcOrd="1" destOrd="0" presId="urn:microsoft.com/office/officeart/2005/8/layout/radial2"/>
    <dgm:cxn modelId="{5AB3B77A-6FC3-454A-B9E4-089FCE195339}" type="presParOf" srcId="{F1F1ABC9-AABD-46D4-A95C-F26C6B90D2BE}" destId="{BA41D32C-BB6B-4647-B7D0-C21CD0F30A48}" srcOrd="3" destOrd="0" presId="urn:microsoft.com/office/officeart/2005/8/layout/radial2"/>
    <dgm:cxn modelId="{F62FB317-CED3-47CA-B814-6A909AA57E3C}" type="presParOf" srcId="{F1F1ABC9-AABD-46D4-A95C-F26C6B90D2BE}" destId="{16159BAF-1CF6-4F5F-9EAD-ED92DD9D464A}" srcOrd="4" destOrd="0" presId="urn:microsoft.com/office/officeart/2005/8/layout/radial2"/>
    <dgm:cxn modelId="{3C6B0670-F967-4DDF-BD3A-F7C0D76F25A2}" type="presParOf" srcId="{16159BAF-1CF6-4F5F-9EAD-ED92DD9D464A}" destId="{03F3FECC-A912-4918-B0B5-82A639D9E12E}" srcOrd="0" destOrd="0" presId="urn:microsoft.com/office/officeart/2005/8/layout/radial2"/>
    <dgm:cxn modelId="{601FE9E6-9994-48C8-9C11-4C7162778ABF}" type="presParOf" srcId="{16159BAF-1CF6-4F5F-9EAD-ED92DD9D464A}" destId="{0931A590-E93B-48D3-A583-7DE7ED318359}" srcOrd="1" destOrd="0" presId="urn:microsoft.com/office/officeart/2005/8/layout/radial2"/>
    <dgm:cxn modelId="{2FD82660-9BA8-4625-95E1-6C3F03ADFF9B}" type="presParOf" srcId="{F1F1ABC9-AABD-46D4-A95C-F26C6B90D2BE}" destId="{603E8022-820B-4753-BF0E-BA1CC2D970B3}" srcOrd="5" destOrd="0" presId="urn:microsoft.com/office/officeart/2005/8/layout/radial2"/>
    <dgm:cxn modelId="{9820A5A4-0829-4593-8C48-CF63EE178824}" type="presParOf" srcId="{F1F1ABC9-AABD-46D4-A95C-F26C6B90D2BE}" destId="{327A6555-E872-4A47-B6DC-5F4ACD63221B}" srcOrd="6" destOrd="0" presId="urn:microsoft.com/office/officeart/2005/8/layout/radial2"/>
    <dgm:cxn modelId="{51B2561E-13B4-41BE-8EDF-11D6848E4700}" type="presParOf" srcId="{327A6555-E872-4A47-B6DC-5F4ACD63221B}" destId="{2BD6340F-10FC-4ED3-813A-681908715D1E}" srcOrd="0" destOrd="0" presId="urn:microsoft.com/office/officeart/2005/8/layout/radial2"/>
    <dgm:cxn modelId="{EC49A758-3A2A-4C34-9053-27359556EA96}" type="presParOf" srcId="{327A6555-E872-4A47-B6DC-5F4ACD63221B}" destId="{FC7AE47A-E815-49A5-A125-FC3584EA26B9}" srcOrd="1" destOrd="0" presId="urn:microsoft.com/office/officeart/2005/8/layout/radial2"/>
    <dgm:cxn modelId="{AD4788CB-65D7-4632-B213-1346EACEB074}" type="presParOf" srcId="{F1F1ABC9-AABD-46D4-A95C-F26C6B90D2BE}" destId="{D0A65F3F-6CB2-46BB-8CD8-895F8A5C9436}" srcOrd="7" destOrd="0" presId="urn:microsoft.com/office/officeart/2005/8/layout/radial2"/>
    <dgm:cxn modelId="{5CD4CB27-A79D-42E1-8739-B9393491A0F5}" type="presParOf" srcId="{F1F1ABC9-AABD-46D4-A95C-F26C6B90D2BE}" destId="{1AF3C26C-7E37-4A46-A3CB-B4E6333CB9D3}" srcOrd="8" destOrd="0" presId="urn:microsoft.com/office/officeart/2005/8/layout/radial2"/>
    <dgm:cxn modelId="{BDE5E16C-7B55-4FA0-81AA-D036DD5EF0A7}" type="presParOf" srcId="{1AF3C26C-7E37-4A46-A3CB-B4E6333CB9D3}" destId="{5030A3E4-18CB-406D-96CE-0620FF2DE63D}" srcOrd="0" destOrd="0" presId="urn:microsoft.com/office/officeart/2005/8/layout/radial2"/>
    <dgm:cxn modelId="{51179A1C-0C6C-4868-ADE0-8FDA48F18250}" type="presParOf" srcId="{1AF3C26C-7E37-4A46-A3CB-B4E6333CB9D3}" destId="{8B941A6B-5E58-49E6-A787-79B02548BD44}" srcOrd="1" destOrd="0" presId="urn:microsoft.com/office/officeart/2005/8/layout/radial2"/>
    <dgm:cxn modelId="{0D5BCD79-8ECC-40C8-990C-1B66CE5B353A}" type="presParOf" srcId="{F1F1ABC9-AABD-46D4-A95C-F26C6B90D2BE}" destId="{03CCD714-3F25-4AFA-951C-07C6F903966F}" srcOrd="9" destOrd="0" presId="urn:microsoft.com/office/officeart/2005/8/layout/radial2"/>
    <dgm:cxn modelId="{297D7E38-A852-4FBD-AF51-702E31F6A98D}" type="presParOf" srcId="{F1F1ABC9-AABD-46D4-A95C-F26C6B90D2BE}" destId="{FEC800A3-6914-441E-A151-062AB4DB72F8}" srcOrd="10" destOrd="0" presId="urn:microsoft.com/office/officeart/2005/8/layout/radial2"/>
    <dgm:cxn modelId="{914D355D-61BD-4B46-AC3E-A0774864886B}" type="presParOf" srcId="{FEC800A3-6914-441E-A151-062AB4DB72F8}" destId="{C36D02CF-6F37-4889-B39C-47ADF7D04965}" srcOrd="0" destOrd="0" presId="urn:microsoft.com/office/officeart/2005/8/layout/radial2"/>
    <dgm:cxn modelId="{D70CBD11-F450-478C-A51B-455177EAD7FD}" type="presParOf" srcId="{FEC800A3-6914-441E-A151-062AB4DB72F8}" destId="{5118D5F7-97A9-46EB-86FC-FF25872CCDD1}" srcOrd="1" destOrd="0" presId="urn:microsoft.com/office/officeart/2005/8/layout/radial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2E9DCB-182B-45EE-9E1E-99F0DDEE592E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90C8C2-76C6-4C90-82A0-69E847B683EA}">
      <dgm:prSet phldrT="[Текст]" custT="1"/>
      <dgm:spPr/>
      <dgm:t>
        <a:bodyPr/>
        <a:lstStyle/>
        <a:p>
          <a:r>
            <a:rPr lang="ru-RU" sz="2400" dirty="0" smtClean="0">
              <a:hlinkClick xmlns:r="http://schemas.openxmlformats.org/officeDocument/2006/relationships" r:id="rId1" action="ppaction://hlinksldjump"/>
            </a:rPr>
            <a:t>Распределение</a:t>
          </a:r>
        </a:p>
        <a:p>
          <a:r>
            <a:rPr lang="ru-RU" sz="2400" dirty="0" smtClean="0">
              <a:hlinkClick xmlns:r="http://schemas.openxmlformats.org/officeDocument/2006/relationships" r:id="rId1" action="ppaction://hlinksldjump"/>
            </a:rPr>
            <a:t> внимания</a:t>
          </a:r>
          <a:endParaRPr lang="ru-RU" sz="2400" dirty="0"/>
        </a:p>
      </dgm:t>
    </dgm:pt>
    <dgm:pt modelId="{80C89FCA-D0AB-403D-956A-E03067E3FA54}" type="parTrans" cxnId="{6FC06BED-76E4-46D2-B2AD-768440516F5F}">
      <dgm:prSet/>
      <dgm:spPr/>
      <dgm:t>
        <a:bodyPr/>
        <a:lstStyle/>
        <a:p>
          <a:endParaRPr lang="ru-RU"/>
        </a:p>
      </dgm:t>
    </dgm:pt>
    <dgm:pt modelId="{82FDF5D5-860B-4863-9578-D9AE7EE89351}" type="sibTrans" cxnId="{6FC06BED-76E4-46D2-B2AD-768440516F5F}">
      <dgm:prSet/>
      <dgm:spPr/>
      <dgm:t>
        <a:bodyPr/>
        <a:lstStyle/>
        <a:p>
          <a:endParaRPr lang="ru-RU"/>
        </a:p>
      </dgm:t>
    </dgm:pt>
    <dgm:pt modelId="{CF1B0846-FDD6-4012-B08D-34D945DA02F7}">
      <dgm:prSet phldrT="[Текст]"/>
      <dgm:spPr/>
      <dgm:t>
        <a:bodyPr/>
        <a:lstStyle/>
        <a:p>
          <a:r>
            <a:rPr lang="ru-RU" dirty="0" smtClean="0"/>
            <a:t>Переключение </a:t>
          </a:r>
        </a:p>
        <a:p>
          <a:r>
            <a:rPr lang="ru-RU" dirty="0" smtClean="0"/>
            <a:t>внимания</a:t>
          </a:r>
          <a:endParaRPr lang="ru-RU" dirty="0"/>
        </a:p>
      </dgm:t>
    </dgm:pt>
    <dgm:pt modelId="{C72552B9-3DBC-4551-B006-BD6F34B5B950}" type="parTrans" cxnId="{6CD2A3DA-751E-4359-9FD0-57FCE657C151}">
      <dgm:prSet/>
      <dgm:spPr/>
      <dgm:t>
        <a:bodyPr/>
        <a:lstStyle/>
        <a:p>
          <a:endParaRPr lang="ru-RU"/>
        </a:p>
      </dgm:t>
    </dgm:pt>
    <dgm:pt modelId="{7A56B36E-260A-4889-AE30-2C184ECA6C38}" type="sibTrans" cxnId="{6CD2A3DA-751E-4359-9FD0-57FCE657C151}">
      <dgm:prSet/>
      <dgm:spPr/>
      <dgm:t>
        <a:bodyPr/>
        <a:lstStyle/>
        <a:p>
          <a:endParaRPr lang="ru-RU"/>
        </a:p>
      </dgm:t>
    </dgm:pt>
    <dgm:pt modelId="{306D4B9B-4FFA-4022-9109-0DE033ABAE5E}">
      <dgm:prSet custT="1"/>
      <dgm:spPr/>
      <dgm:t>
        <a:bodyPr/>
        <a:lstStyle/>
        <a:p>
          <a:r>
            <a:rPr lang="ru-RU" sz="2400" dirty="0" smtClean="0"/>
            <a:t>Устойчивость внимания</a:t>
          </a:r>
          <a:endParaRPr lang="ru-RU" sz="2400" dirty="0"/>
        </a:p>
      </dgm:t>
    </dgm:pt>
    <dgm:pt modelId="{D7F5A9C2-DE58-414A-B978-162D7CAB3F8B}" type="parTrans" cxnId="{20E80262-3521-4717-BC1D-4CBA8BEAAEA9}">
      <dgm:prSet/>
      <dgm:spPr/>
      <dgm:t>
        <a:bodyPr/>
        <a:lstStyle/>
        <a:p>
          <a:endParaRPr lang="ru-RU"/>
        </a:p>
      </dgm:t>
    </dgm:pt>
    <dgm:pt modelId="{2E6C3FE3-0C97-4DEF-8906-4AFC80C089A9}" type="sibTrans" cxnId="{20E80262-3521-4717-BC1D-4CBA8BEAAEA9}">
      <dgm:prSet/>
      <dgm:spPr/>
      <dgm:t>
        <a:bodyPr/>
        <a:lstStyle/>
        <a:p>
          <a:endParaRPr lang="ru-RU"/>
        </a:p>
      </dgm:t>
    </dgm:pt>
    <dgm:pt modelId="{92EB0E81-ADEA-49D3-AD31-3B7BA174447C}">
      <dgm:prSet custT="1"/>
      <dgm:spPr/>
      <dgm:t>
        <a:bodyPr/>
        <a:lstStyle/>
        <a:p>
          <a:r>
            <a:rPr lang="ru-RU" sz="2400" dirty="0" smtClean="0"/>
            <a:t>Объём внимания</a:t>
          </a:r>
          <a:endParaRPr lang="ru-RU" sz="2400" dirty="0"/>
        </a:p>
      </dgm:t>
    </dgm:pt>
    <dgm:pt modelId="{65087384-9915-42C3-8D0B-63D45A86C64A}" type="parTrans" cxnId="{FB0D274A-443F-463B-A39F-1A34EB44DF6C}">
      <dgm:prSet/>
      <dgm:spPr/>
      <dgm:t>
        <a:bodyPr/>
        <a:lstStyle/>
        <a:p>
          <a:endParaRPr lang="ru-RU"/>
        </a:p>
      </dgm:t>
    </dgm:pt>
    <dgm:pt modelId="{A4736C06-B3A3-48DE-9F65-CCD40B70BE41}" type="sibTrans" cxnId="{FB0D274A-443F-463B-A39F-1A34EB44DF6C}">
      <dgm:prSet/>
      <dgm:spPr/>
      <dgm:t>
        <a:bodyPr/>
        <a:lstStyle/>
        <a:p>
          <a:endParaRPr lang="ru-RU"/>
        </a:p>
      </dgm:t>
    </dgm:pt>
    <dgm:pt modelId="{46FD6788-F81D-409F-8DE4-3F7069E48AD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Концентрация</a:t>
          </a:r>
          <a:endParaRPr lang="ru-RU" sz="2400" dirty="0"/>
        </a:p>
      </dgm:t>
    </dgm:pt>
    <dgm:pt modelId="{688406A6-D063-4ADE-ADFD-C85F967EB18D}" type="sibTrans" cxnId="{5F947D39-1B3F-4EA6-86A3-2A470C363F85}">
      <dgm:prSet/>
      <dgm:spPr/>
      <dgm:t>
        <a:bodyPr/>
        <a:lstStyle/>
        <a:p>
          <a:endParaRPr lang="ru-RU"/>
        </a:p>
      </dgm:t>
    </dgm:pt>
    <dgm:pt modelId="{36C5B750-F23D-4E74-B26B-AA4AF54F74F2}" type="parTrans" cxnId="{5F947D39-1B3F-4EA6-86A3-2A470C363F85}">
      <dgm:prSet/>
      <dgm:spPr/>
      <dgm:t>
        <a:bodyPr/>
        <a:lstStyle/>
        <a:p>
          <a:endParaRPr lang="ru-RU"/>
        </a:p>
      </dgm:t>
    </dgm:pt>
    <dgm:pt modelId="{2BBBDEEE-8247-4984-ACB0-CD5A0F5E8D76}" type="pres">
      <dgm:prSet presAssocID="{6A2E9DCB-182B-45EE-9E1E-99F0DDEE592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BC9-AABD-46D4-A95C-F26C6B90D2BE}" type="pres">
      <dgm:prSet presAssocID="{6A2E9DCB-182B-45EE-9E1E-99F0DDEE592E}" presName="cycle" presStyleCnt="0"/>
      <dgm:spPr/>
    </dgm:pt>
    <dgm:pt modelId="{CA0D966A-87E0-44F8-A750-15BF04C4EC36}" type="pres">
      <dgm:prSet presAssocID="{6A2E9DCB-182B-45EE-9E1E-99F0DDEE592E}" presName="centerShape" presStyleCnt="0"/>
      <dgm:spPr/>
    </dgm:pt>
    <dgm:pt modelId="{D617A643-006C-4ADA-A6F8-45A64520D221}" type="pres">
      <dgm:prSet presAssocID="{6A2E9DCB-182B-45EE-9E1E-99F0DDEE592E}" presName="connSite" presStyleLbl="node1" presStyleIdx="0" presStyleCnt="6"/>
      <dgm:spPr/>
    </dgm:pt>
    <dgm:pt modelId="{292A2FD4-357E-47BC-8C8F-F26E8EA37847}" type="pres">
      <dgm:prSet presAssocID="{6A2E9DCB-182B-45EE-9E1E-99F0DDEE592E}" presName="visible" presStyleLbl="node1" presStyleIdx="0" presStyleCnt="6" custScaleX="201890" custLinFactNeighborX="15790" custLinFactNeighborY="6604"/>
      <dgm:spPr>
        <a:prstGeom prst="roundRect">
          <a:avLst/>
        </a:prstGeom>
      </dgm:spPr>
    </dgm:pt>
    <dgm:pt modelId="{8A624B2C-300A-4B0C-A20A-760C4A632A00}" type="pres">
      <dgm:prSet presAssocID="{36C5B750-F23D-4E74-B26B-AA4AF54F74F2}" presName="Name25" presStyleLbl="parChTrans1D1" presStyleIdx="0" presStyleCnt="5"/>
      <dgm:spPr/>
      <dgm:t>
        <a:bodyPr/>
        <a:lstStyle/>
        <a:p>
          <a:endParaRPr lang="ru-RU"/>
        </a:p>
      </dgm:t>
    </dgm:pt>
    <dgm:pt modelId="{9E52E79A-0190-4433-AF14-4B23590526C0}" type="pres">
      <dgm:prSet presAssocID="{46FD6788-F81D-409F-8DE4-3F7069E48ADB}" presName="node" presStyleCnt="0"/>
      <dgm:spPr/>
    </dgm:pt>
    <dgm:pt modelId="{D602F654-AC39-4157-868D-68461AD727FE}" type="pres">
      <dgm:prSet presAssocID="{46FD6788-F81D-409F-8DE4-3F7069E48ADB}" presName="parentNode" presStyleLbl="node1" presStyleIdx="1" presStyleCnt="6" custScaleX="3446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01DE-2B42-498C-A84B-AC071AEAF8B5}" type="pres">
      <dgm:prSet presAssocID="{46FD6788-F81D-409F-8DE4-3F7069E48AD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32C-BB6B-4647-B7D0-C21CD0F30A48}" type="pres">
      <dgm:prSet presAssocID="{65087384-9915-42C3-8D0B-63D45A86C64A}" presName="Name25" presStyleLbl="parChTrans1D1" presStyleIdx="1" presStyleCnt="5"/>
      <dgm:spPr/>
      <dgm:t>
        <a:bodyPr/>
        <a:lstStyle/>
        <a:p>
          <a:endParaRPr lang="ru-RU"/>
        </a:p>
      </dgm:t>
    </dgm:pt>
    <dgm:pt modelId="{16159BAF-1CF6-4F5F-9EAD-ED92DD9D464A}" type="pres">
      <dgm:prSet presAssocID="{92EB0E81-ADEA-49D3-AD31-3B7BA174447C}" presName="node" presStyleCnt="0"/>
      <dgm:spPr/>
    </dgm:pt>
    <dgm:pt modelId="{03F3FECC-A912-4918-B0B5-82A639D9E12E}" type="pres">
      <dgm:prSet presAssocID="{92EB0E81-ADEA-49D3-AD31-3B7BA174447C}" presName="parentNode" presStyleLbl="node1" presStyleIdx="2" presStyleCnt="6" custScaleX="336681" custLinFactX="17897" custLinFactNeighborX="100000" custLinFactNeighborY="-23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1A590-E93B-48D3-A583-7DE7ED318359}" type="pres">
      <dgm:prSet presAssocID="{92EB0E81-ADEA-49D3-AD31-3B7BA174447C}" presName="childNode" presStyleLbl="revTx" presStyleIdx="0" presStyleCnt="0">
        <dgm:presLayoutVars>
          <dgm:bulletEnabled val="1"/>
        </dgm:presLayoutVars>
      </dgm:prSet>
      <dgm:spPr/>
    </dgm:pt>
    <dgm:pt modelId="{603E8022-820B-4753-BF0E-BA1CC2D970B3}" type="pres">
      <dgm:prSet presAssocID="{D7F5A9C2-DE58-414A-B978-162D7CAB3F8B}" presName="Name25" presStyleLbl="parChTrans1D1" presStyleIdx="2" presStyleCnt="5"/>
      <dgm:spPr/>
      <dgm:t>
        <a:bodyPr/>
        <a:lstStyle/>
        <a:p>
          <a:endParaRPr lang="ru-RU"/>
        </a:p>
      </dgm:t>
    </dgm:pt>
    <dgm:pt modelId="{327A6555-E872-4A47-B6DC-5F4ACD63221B}" type="pres">
      <dgm:prSet presAssocID="{306D4B9B-4FFA-4022-9109-0DE033ABAE5E}" presName="node" presStyleCnt="0"/>
      <dgm:spPr/>
    </dgm:pt>
    <dgm:pt modelId="{2BD6340F-10FC-4ED3-813A-681908715D1E}" type="pres">
      <dgm:prSet presAssocID="{306D4B9B-4FFA-4022-9109-0DE033ABAE5E}" presName="parentNode" presStyleLbl="node1" presStyleIdx="3" presStyleCnt="6" custScaleX="366404" custLinFactX="100000" custLinFactNeighborX="108195" custLinFactNeighborY="-160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47A-E815-49A5-A125-FC3584EA26B9}" type="pres">
      <dgm:prSet presAssocID="{306D4B9B-4FFA-4022-9109-0DE033ABAE5E}" presName="childNode" presStyleLbl="revTx" presStyleIdx="0" presStyleCnt="0">
        <dgm:presLayoutVars>
          <dgm:bulletEnabled val="1"/>
        </dgm:presLayoutVars>
      </dgm:prSet>
      <dgm:spPr/>
    </dgm:pt>
    <dgm:pt modelId="{D0A65F3F-6CB2-46BB-8CD8-895F8A5C9436}" type="pres">
      <dgm:prSet presAssocID="{80C89FCA-D0AB-403D-956A-E03067E3FA54}" presName="Name25" presStyleLbl="parChTrans1D1" presStyleIdx="3" presStyleCnt="5"/>
      <dgm:spPr/>
      <dgm:t>
        <a:bodyPr/>
        <a:lstStyle/>
        <a:p>
          <a:endParaRPr lang="ru-RU"/>
        </a:p>
      </dgm:t>
    </dgm:pt>
    <dgm:pt modelId="{1AF3C26C-7E37-4A46-A3CB-B4E6333CB9D3}" type="pres">
      <dgm:prSet presAssocID="{1890C8C2-76C6-4C90-82A0-69E847B683EA}" presName="node" presStyleCnt="0"/>
      <dgm:spPr/>
    </dgm:pt>
    <dgm:pt modelId="{5030A3E4-18CB-406D-96CE-0620FF2DE63D}" type="pres">
      <dgm:prSet presAssocID="{1890C8C2-76C6-4C90-82A0-69E847B683EA}" presName="parentNode" presStyleLbl="node1" presStyleIdx="4" presStyleCnt="6" custScaleX="402920" custLinFactX="91380" custLinFactNeighborX="100000" custLinFactNeighborY="-15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1A6B-5E58-49E6-A787-79B02548BD44}" type="pres">
      <dgm:prSet presAssocID="{1890C8C2-76C6-4C90-82A0-69E847B683E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CD714-3F25-4AFA-951C-07C6F903966F}" type="pres">
      <dgm:prSet presAssocID="{C72552B9-3DBC-4551-B006-BD6F34B5B950}" presName="Name25" presStyleLbl="parChTrans1D1" presStyleIdx="4" presStyleCnt="5"/>
      <dgm:spPr/>
      <dgm:t>
        <a:bodyPr/>
        <a:lstStyle/>
        <a:p>
          <a:endParaRPr lang="ru-RU"/>
        </a:p>
      </dgm:t>
    </dgm:pt>
    <dgm:pt modelId="{FEC800A3-6914-441E-A151-062AB4DB72F8}" type="pres">
      <dgm:prSet presAssocID="{CF1B0846-FDD6-4012-B08D-34D945DA02F7}" presName="node" presStyleCnt="0"/>
      <dgm:spPr/>
    </dgm:pt>
    <dgm:pt modelId="{C36D02CF-6F37-4889-B39C-47ADF7D04965}" type="pres">
      <dgm:prSet presAssocID="{CF1B0846-FDD6-4012-B08D-34D945DA02F7}" presName="parentNode" presStyleLbl="node1" presStyleIdx="5" presStyleCnt="6" custScaleX="385341" custLinFactNeighborX="75094" custLinFactNeighborY="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8D5F7-97A9-46EB-86FC-FF25872CCDD1}" type="pres">
      <dgm:prSet presAssocID="{CF1B0846-FDD6-4012-B08D-34D945DA02F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121089-4661-410B-BA41-6C73F4B463A8}" type="presOf" srcId="{CF1B0846-FDD6-4012-B08D-34D945DA02F7}" destId="{C36D02CF-6F37-4889-B39C-47ADF7D04965}" srcOrd="0" destOrd="0" presId="urn:microsoft.com/office/officeart/2005/8/layout/radial2"/>
    <dgm:cxn modelId="{E837A3BB-1199-4E52-86F2-A32CBF72BE59}" type="presOf" srcId="{C72552B9-3DBC-4551-B006-BD6F34B5B950}" destId="{03CCD714-3F25-4AFA-951C-07C6F903966F}" srcOrd="0" destOrd="0" presId="urn:microsoft.com/office/officeart/2005/8/layout/radial2"/>
    <dgm:cxn modelId="{4B86D555-25E1-496B-A44E-0D762045F52D}" type="presOf" srcId="{6A2E9DCB-182B-45EE-9E1E-99F0DDEE592E}" destId="{2BBBDEEE-8247-4984-ACB0-CD5A0F5E8D76}" srcOrd="0" destOrd="0" presId="urn:microsoft.com/office/officeart/2005/8/layout/radial2"/>
    <dgm:cxn modelId="{20E80262-3521-4717-BC1D-4CBA8BEAAEA9}" srcId="{6A2E9DCB-182B-45EE-9E1E-99F0DDEE592E}" destId="{306D4B9B-4FFA-4022-9109-0DE033ABAE5E}" srcOrd="2" destOrd="0" parTransId="{D7F5A9C2-DE58-414A-B978-162D7CAB3F8B}" sibTransId="{2E6C3FE3-0C97-4DEF-8906-4AFC80C089A9}"/>
    <dgm:cxn modelId="{579D1F4D-D6CA-4CEE-9970-226B7C4F239C}" type="presOf" srcId="{80C89FCA-D0AB-403D-956A-E03067E3FA54}" destId="{D0A65F3F-6CB2-46BB-8CD8-895F8A5C9436}" srcOrd="0" destOrd="0" presId="urn:microsoft.com/office/officeart/2005/8/layout/radial2"/>
    <dgm:cxn modelId="{3E72B6C1-B070-4395-93C7-F47E9E7D6D47}" type="presOf" srcId="{D7F5A9C2-DE58-414A-B978-162D7CAB3F8B}" destId="{603E8022-820B-4753-BF0E-BA1CC2D970B3}" srcOrd="0" destOrd="0" presId="urn:microsoft.com/office/officeart/2005/8/layout/radial2"/>
    <dgm:cxn modelId="{90350479-4747-4F34-A5AB-BE62FF3B4981}" type="presOf" srcId="{1890C8C2-76C6-4C90-82A0-69E847B683EA}" destId="{5030A3E4-18CB-406D-96CE-0620FF2DE63D}" srcOrd="0" destOrd="0" presId="urn:microsoft.com/office/officeart/2005/8/layout/radial2"/>
    <dgm:cxn modelId="{6CD2A3DA-751E-4359-9FD0-57FCE657C151}" srcId="{6A2E9DCB-182B-45EE-9E1E-99F0DDEE592E}" destId="{CF1B0846-FDD6-4012-B08D-34D945DA02F7}" srcOrd="4" destOrd="0" parTransId="{C72552B9-3DBC-4551-B006-BD6F34B5B950}" sibTransId="{7A56B36E-260A-4889-AE30-2C184ECA6C38}"/>
    <dgm:cxn modelId="{6FC06BED-76E4-46D2-B2AD-768440516F5F}" srcId="{6A2E9DCB-182B-45EE-9E1E-99F0DDEE592E}" destId="{1890C8C2-76C6-4C90-82A0-69E847B683EA}" srcOrd="3" destOrd="0" parTransId="{80C89FCA-D0AB-403D-956A-E03067E3FA54}" sibTransId="{82FDF5D5-860B-4863-9578-D9AE7EE89351}"/>
    <dgm:cxn modelId="{59874144-8653-496C-9412-DEF1CBF65DA2}" type="presOf" srcId="{46FD6788-F81D-409F-8DE4-3F7069E48ADB}" destId="{D602F654-AC39-4157-868D-68461AD727FE}" srcOrd="0" destOrd="0" presId="urn:microsoft.com/office/officeart/2005/8/layout/radial2"/>
    <dgm:cxn modelId="{36C7FB4F-6463-4042-AE98-FD0CE7E75627}" type="presOf" srcId="{92EB0E81-ADEA-49D3-AD31-3B7BA174447C}" destId="{03F3FECC-A912-4918-B0B5-82A639D9E12E}" srcOrd="0" destOrd="0" presId="urn:microsoft.com/office/officeart/2005/8/layout/radial2"/>
    <dgm:cxn modelId="{4E955435-153E-4B58-89D9-460C7D9A7A16}" type="presOf" srcId="{306D4B9B-4FFA-4022-9109-0DE033ABAE5E}" destId="{2BD6340F-10FC-4ED3-813A-681908715D1E}" srcOrd="0" destOrd="0" presId="urn:microsoft.com/office/officeart/2005/8/layout/radial2"/>
    <dgm:cxn modelId="{F123B9FC-4D2C-4746-884A-5FE30639CB5F}" type="presOf" srcId="{65087384-9915-42C3-8D0B-63D45A86C64A}" destId="{BA41D32C-BB6B-4647-B7D0-C21CD0F30A48}" srcOrd="0" destOrd="0" presId="urn:microsoft.com/office/officeart/2005/8/layout/radial2"/>
    <dgm:cxn modelId="{3C3D7033-A8A1-4951-87CD-69E373913498}" type="presOf" srcId="{36C5B750-F23D-4E74-B26B-AA4AF54F74F2}" destId="{8A624B2C-300A-4B0C-A20A-760C4A632A00}" srcOrd="0" destOrd="0" presId="urn:microsoft.com/office/officeart/2005/8/layout/radial2"/>
    <dgm:cxn modelId="{5F947D39-1B3F-4EA6-86A3-2A470C363F85}" srcId="{6A2E9DCB-182B-45EE-9E1E-99F0DDEE592E}" destId="{46FD6788-F81D-409F-8DE4-3F7069E48ADB}" srcOrd="0" destOrd="0" parTransId="{36C5B750-F23D-4E74-B26B-AA4AF54F74F2}" sibTransId="{688406A6-D063-4ADE-ADFD-C85F967EB18D}"/>
    <dgm:cxn modelId="{FB0D274A-443F-463B-A39F-1A34EB44DF6C}" srcId="{6A2E9DCB-182B-45EE-9E1E-99F0DDEE592E}" destId="{92EB0E81-ADEA-49D3-AD31-3B7BA174447C}" srcOrd="1" destOrd="0" parTransId="{65087384-9915-42C3-8D0B-63D45A86C64A}" sibTransId="{A4736C06-B3A3-48DE-9F65-CCD40B70BE41}"/>
    <dgm:cxn modelId="{DFD038A4-5F4F-40E2-BD6A-927578236C8F}" type="presParOf" srcId="{2BBBDEEE-8247-4984-ACB0-CD5A0F5E8D76}" destId="{F1F1ABC9-AABD-46D4-A95C-F26C6B90D2BE}" srcOrd="0" destOrd="0" presId="urn:microsoft.com/office/officeart/2005/8/layout/radial2"/>
    <dgm:cxn modelId="{45DD5F92-6B9D-45F5-9AB3-C1848800878D}" type="presParOf" srcId="{F1F1ABC9-AABD-46D4-A95C-F26C6B90D2BE}" destId="{CA0D966A-87E0-44F8-A750-15BF04C4EC36}" srcOrd="0" destOrd="0" presId="urn:microsoft.com/office/officeart/2005/8/layout/radial2"/>
    <dgm:cxn modelId="{353E3070-A86D-40C8-A896-A189F71506CF}" type="presParOf" srcId="{CA0D966A-87E0-44F8-A750-15BF04C4EC36}" destId="{D617A643-006C-4ADA-A6F8-45A64520D221}" srcOrd="0" destOrd="0" presId="urn:microsoft.com/office/officeart/2005/8/layout/radial2"/>
    <dgm:cxn modelId="{A12F3013-0919-4C6B-AC9B-B3925AC21832}" type="presParOf" srcId="{CA0D966A-87E0-44F8-A750-15BF04C4EC36}" destId="{292A2FD4-357E-47BC-8C8F-F26E8EA37847}" srcOrd="1" destOrd="0" presId="urn:microsoft.com/office/officeart/2005/8/layout/radial2"/>
    <dgm:cxn modelId="{74A68385-F114-43E6-AF90-C217419EA58F}" type="presParOf" srcId="{F1F1ABC9-AABD-46D4-A95C-F26C6B90D2BE}" destId="{8A624B2C-300A-4B0C-A20A-760C4A632A00}" srcOrd="1" destOrd="0" presId="urn:microsoft.com/office/officeart/2005/8/layout/radial2"/>
    <dgm:cxn modelId="{8684AC1C-49F8-4814-AD4F-7FDC41763E19}" type="presParOf" srcId="{F1F1ABC9-AABD-46D4-A95C-F26C6B90D2BE}" destId="{9E52E79A-0190-4433-AF14-4B23590526C0}" srcOrd="2" destOrd="0" presId="urn:microsoft.com/office/officeart/2005/8/layout/radial2"/>
    <dgm:cxn modelId="{E0021EB3-A8D0-4422-A21D-1AA017F9CCCE}" type="presParOf" srcId="{9E52E79A-0190-4433-AF14-4B23590526C0}" destId="{D602F654-AC39-4157-868D-68461AD727FE}" srcOrd="0" destOrd="0" presId="urn:microsoft.com/office/officeart/2005/8/layout/radial2"/>
    <dgm:cxn modelId="{8B29A02A-ABD7-471E-81C7-222D98D777B8}" type="presParOf" srcId="{9E52E79A-0190-4433-AF14-4B23590526C0}" destId="{328C01DE-2B42-498C-A84B-AC071AEAF8B5}" srcOrd="1" destOrd="0" presId="urn:microsoft.com/office/officeart/2005/8/layout/radial2"/>
    <dgm:cxn modelId="{1DD35F00-762A-40BA-996F-5AB836B81B26}" type="presParOf" srcId="{F1F1ABC9-AABD-46D4-A95C-F26C6B90D2BE}" destId="{BA41D32C-BB6B-4647-B7D0-C21CD0F30A48}" srcOrd="3" destOrd="0" presId="urn:microsoft.com/office/officeart/2005/8/layout/radial2"/>
    <dgm:cxn modelId="{92D8D5AD-99A1-4AA0-883C-B7B1100A0FD4}" type="presParOf" srcId="{F1F1ABC9-AABD-46D4-A95C-F26C6B90D2BE}" destId="{16159BAF-1CF6-4F5F-9EAD-ED92DD9D464A}" srcOrd="4" destOrd="0" presId="urn:microsoft.com/office/officeart/2005/8/layout/radial2"/>
    <dgm:cxn modelId="{831D1171-52C6-4566-80F0-A3DEE51B5987}" type="presParOf" srcId="{16159BAF-1CF6-4F5F-9EAD-ED92DD9D464A}" destId="{03F3FECC-A912-4918-B0B5-82A639D9E12E}" srcOrd="0" destOrd="0" presId="urn:microsoft.com/office/officeart/2005/8/layout/radial2"/>
    <dgm:cxn modelId="{0C40AB92-F3F3-4B87-AF74-5C821454B283}" type="presParOf" srcId="{16159BAF-1CF6-4F5F-9EAD-ED92DD9D464A}" destId="{0931A590-E93B-48D3-A583-7DE7ED318359}" srcOrd="1" destOrd="0" presId="urn:microsoft.com/office/officeart/2005/8/layout/radial2"/>
    <dgm:cxn modelId="{BCDE8804-4EA3-4DCF-87AF-A99181D1C075}" type="presParOf" srcId="{F1F1ABC9-AABD-46D4-A95C-F26C6B90D2BE}" destId="{603E8022-820B-4753-BF0E-BA1CC2D970B3}" srcOrd="5" destOrd="0" presId="urn:microsoft.com/office/officeart/2005/8/layout/radial2"/>
    <dgm:cxn modelId="{81E6418A-2C00-47FB-A880-1DC0EB2C5B85}" type="presParOf" srcId="{F1F1ABC9-AABD-46D4-A95C-F26C6B90D2BE}" destId="{327A6555-E872-4A47-B6DC-5F4ACD63221B}" srcOrd="6" destOrd="0" presId="urn:microsoft.com/office/officeart/2005/8/layout/radial2"/>
    <dgm:cxn modelId="{E6FEECD2-FBD2-44A9-9CE9-14D058254146}" type="presParOf" srcId="{327A6555-E872-4A47-B6DC-5F4ACD63221B}" destId="{2BD6340F-10FC-4ED3-813A-681908715D1E}" srcOrd="0" destOrd="0" presId="urn:microsoft.com/office/officeart/2005/8/layout/radial2"/>
    <dgm:cxn modelId="{4EC71BBD-D6BD-4520-9E44-7FD9CF93A4AC}" type="presParOf" srcId="{327A6555-E872-4A47-B6DC-5F4ACD63221B}" destId="{FC7AE47A-E815-49A5-A125-FC3584EA26B9}" srcOrd="1" destOrd="0" presId="urn:microsoft.com/office/officeart/2005/8/layout/radial2"/>
    <dgm:cxn modelId="{B9C59791-9F17-47EB-B7C2-A0FEBF0BD943}" type="presParOf" srcId="{F1F1ABC9-AABD-46D4-A95C-F26C6B90D2BE}" destId="{D0A65F3F-6CB2-46BB-8CD8-895F8A5C9436}" srcOrd="7" destOrd="0" presId="urn:microsoft.com/office/officeart/2005/8/layout/radial2"/>
    <dgm:cxn modelId="{D7FD664C-78A4-48A9-B28A-A44234E5FEB8}" type="presParOf" srcId="{F1F1ABC9-AABD-46D4-A95C-F26C6B90D2BE}" destId="{1AF3C26C-7E37-4A46-A3CB-B4E6333CB9D3}" srcOrd="8" destOrd="0" presId="urn:microsoft.com/office/officeart/2005/8/layout/radial2"/>
    <dgm:cxn modelId="{BD05081E-A037-4812-B63B-BA95B9418D41}" type="presParOf" srcId="{1AF3C26C-7E37-4A46-A3CB-B4E6333CB9D3}" destId="{5030A3E4-18CB-406D-96CE-0620FF2DE63D}" srcOrd="0" destOrd="0" presId="urn:microsoft.com/office/officeart/2005/8/layout/radial2"/>
    <dgm:cxn modelId="{A97B64D2-3C13-4EA3-9815-58F0CE04B07F}" type="presParOf" srcId="{1AF3C26C-7E37-4A46-A3CB-B4E6333CB9D3}" destId="{8B941A6B-5E58-49E6-A787-79B02548BD44}" srcOrd="1" destOrd="0" presId="urn:microsoft.com/office/officeart/2005/8/layout/radial2"/>
    <dgm:cxn modelId="{7E5AB3E7-0579-4254-A793-479DF741928C}" type="presParOf" srcId="{F1F1ABC9-AABD-46D4-A95C-F26C6B90D2BE}" destId="{03CCD714-3F25-4AFA-951C-07C6F903966F}" srcOrd="9" destOrd="0" presId="urn:microsoft.com/office/officeart/2005/8/layout/radial2"/>
    <dgm:cxn modelId="{B9254563-B74C-432E-801B-F0D532648086}" type="presParOf" srcId="{F1F1ABC9-AABD-46D4-A95C-F26C6B90D2BE}" destId="{FEC800A3-6914-441E-A151-062AB4DB72F8}" srcOrd="10" destOrd="0" presId="urn:microsoft.com/office/officeart/2005/8/layout/radial2"/>
    <dgm:cxn modelId="{9FBA8AD9-B0F6-427B-976E-494D4D9CF51F}" type="presParOf" srcId="{FEC800A3-6914-441E-A151-062AB4DB72F8}" destId="{C36D02CF-6F37-4889-B39C-47ADF7D04965}" srcOrd="0" destOrd="0" presId="urn:microsoft.com/office/officeart/2005/8/layout/radial2"/>
    <dgm:cxn modelId="{88C61C40-0D0D-44EF-9AD6-B52315727D23}" type="presParOf" srcId="{FEC800A3-6914-441E-A151-062AB4DB72F8}" destId="{5118D5F7-97A9-46EB-86FC-FF25872CCDD1}" srcOrd="1" destOrd="0" presId="urn:microsoft.com/office/officeart/2005/8/layout/radial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2E9DCB-182B-45EE-9E1E-99F0DDEE592E}" type="doc">
      <dgm:prSet loTypeId="urn:microsoft.com/office/officeart/2005/8/layout/radial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90C8C2-76C6-4C90-82A0-69E847B683EA}">
      <dgm:prSet phldrT="[Текст]" custT="1"/>
      <dgm:spPr/>
      <dgm:t>
        <a:bodyPr/>
        <a:lstStyle/>
        <a:p>
          <a:r>
            <a:rPr lang="ru-RU" sz="2400" dirty="0" smtClean="0"/>
            <a:t>Распределение</a:t>
          </a:r>
        </a:p>
        <a:p>
          <a:r>
            <a:rPr lang="ru-RU" sz="2400" dirty="0" smtClean="0"/>
            <a:t> внимания</a:t>
          </a:r>
          <a:endParaRPr lang="ru-RU" sz="2400" dirty="0"/>
        </a:p>
      </dgm:t>
    </dgm:pt>
    <dgm:pt modelId="{80C89FCA-D0AB-403D-956A-E03067E3FA54}" type="parTrans" cxnId="{6FC06BED-76E4-46D2-B2AD-768440516F5F}">
      <dgm:prSet/>
      <dgm:spPr/>
      <dgm:t>
        <a:bodyPr/>
        <a:lstStyle/>
        <a:p>
          <a:endParaRPr lang="ru-RU"/>
        </a:p>
      </dgm:t>
    </dgm:pt>
    <dgm:pt modelId="{82FDF5D5-860B-4863-9578-D9AE7EE89351}" type="sibTrans" cxnId="{6FC06BED-76E4-46D2-B2AD-768440516F5F}">
      <dgm:prSet/>
      <dgm:spPr/>
      <dgm:t>
        <a:bodyPr/>
        <a:lstStyle/>
        <a:p>
          <a:endParaRPr lang="ru-RU"/>
        </a:p>
      </dgm:t>
    </dgm:pt>
    <dgm:pt modelId="{CF1B0846-FDD6-4012-B08D-34D945DA02F7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Переключение </a:t>
          </a:r>
        </a:p>
        <a:p>
          <a:r>
            <a:rPr lang="ru-RU" dirty="0" smtClean="0">
              <a:hlinkClick xmlns:r="http://schemas.openxmlformats.org/officeDocument/2006/relationships" r:id="rId1" action="ppaction://hlinksldjump"/>
            </a:rPr>
            <a:t>внимания</a:t>
          </a:r>
          <a:endParaRPr lang="ru-RU" dirty="0"/>
        </a:p>
      </dgm:t>
    </dgm:pt>
    <dgm:pt modelId="{C72552B9-3DBC-4551-B006-BD6F34B5B950}" type="parTrans" cxnId="{6CD2A3DA-751E-4359-9FD0-57FCE657C151}">
      <dgm:prSet/>
      <dgm:spPr/>
      <dgm:t>
        <a:bodyPr/>
        <a:lstStyle/>
        <a:p>
          <a:endParaRPr lang="ru-RU"/>
        </a:p>
      </dgm:t>
    </dgm:pt>
    <dgm:pt modelId="{7A56B36E-260A-4889-AE30-2C184ECA6C38}" type="sibTrans" cxnId="{6CD2A3DA-751E-4359-9FD0-57FCE657C151}">
      <dgm:prSet/>
      <dgm:spPr/>
      <dgm:t>
        <a:bodyPr/>
        <a:lstStyle/>
        <a:p>
          <a:endParaRPr lang="ru-RU"/>
        </a:p>
      </dgm:t>
    </dgm:pt>
    <dgm:pt modelId="{306D4B9B-4FFA-4022-9109-0DE033ABAE5E}">
      <dgm:prSet custT="1"/>
      <dgm:spPr/>
      <dgm:t>
        <a:bodyPr/>
        <a:lstStyle/>
        <a:p>
          <a:r>
            <a:rPr lang="ru-RU" sz="2400" dirty="0" smtClean="0"/>
            <a:t>Устойчивость внимания</a:t>
          </a:r>
          <a:endParaRPr lang="ru-RU" sz="2400" dirty="0"/>
        </a:p>
      </dgm:t>
    </dgm:pt>
    <dgm:pt modelId="{D7F5A9C2-DE58-414A-B978-162D7CAB3F8B}" type="parTrans" cxnId="{20E80262-3521-4717-BC1D-4CBA8BEAAEA9}">
      <dgm:prSet/>
      <dgm:spPr/>
      <dgm:t>
        <a:bodyPr/>
        <a:lstStyle/>
        <a:p>
          <a:endParaRPr lang="ru-RU"/>
        </a:p>
      </dgm:t>
    </dgm:pt>
    <dgm:pt modelId="{2E6C3FE3-0C97-4DEF-8906-4AFC80C089A9}" type="sibTrans" cxnId="{20E80262-3521-4717-BC1D-4CBA8BEAAEA9}">
      <dgm:prSet/>
      <dgm:spPr/>
      <dgm:t>
        <a:bodyPr/>
        <a:lstStyle/>
        <a:p>
          <a:endParaRPr lang="ru-RU"/>
        </a:p>
      </dgm:t>
    </dgm:pt>
    <dgm:pt modelId="{92EB0E81-ADEA-49D3-AD31-3B7BA174447C}">
      <dgm:prSet custT="1"/>
      <dgm:spPr/>
      <dgm:t>
        <a:bodyPr/>
        <a:lstStyle/>
        <a:p>
          <a:r>
            <a:rPr lang="ru-RU" sz="2400" dirty="0" smtClean="0"/>
            <a:t>Объём внимания</a:t>
          </a:r>
          <a:endParaRPr lang="ru-RU" sz="2400" dirty="0"/>
        </a:p>
      </dgm:t>
    </dgm:pt>
    <dgm:pt modelId="{65087384-9915-42C3-8D0B-63D45A86C64A}" type="parTrans" cxnId="{FB0D274A-443F-463B-A39F-1A34EB44DF6C}">
      <dgm:prSet/>
      <dgm:spPr/>
      <dgm:t>
        <a:bodyPr/>
        <a:lstStyle/>
        <a:p>
          <a:endParaRPr lang="ru-RU"/>
        </a:p>
      </dgm:t>
    </dgm:pt>
    <dgm:pt modelId="{A4736C06-B3A3-48DE-9F65-CCD40B70BE41}" type="sibTrans" cxnId="{FB0D274A-443F-463B-A39F-1A34EB44DF6C}">
      <dgm:prSet/>
      <dgm:spPr/>
      <dgm:t>
        <a:bodyPr/>
        <a:lstStyle/>
        <a:p>
          <a:endParaRPr lang="ru-RU"/>
        </a:p>
      </dgm:t>
    </dgm:pt>
    <dgm:pt modelId="{46FD6788-F81D-409F-8DE4-3F7069E48ADB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</a:rPr>
            <a:t>Концентрация</a:t>
          </a:r>
          <a:endParaRPr lang="ru-RU" sz="2400" dirty="0"/>
        </a:p>
      </dgm:t>
    </dgm:pt>
    <dgm:pt modelId="{688406A6-D063-4ADE-ADFD-C85F967EB18D}" type="sibTrans" cxnId="{5F947D39-1B3F-4EA6-86A3-2A470C363F85}">
      <dgm:prSet/>
      <dgm:spPr/>
      <dgm:t>
        <a:bodyPr/>
        <a:lstStyle/>
        <a:p>
          <a:endParaRPr lang="ru-RU"/>
        </a:p>
      </dgm:t>
    </dgm:pt>
    <dgm:pt modelId="{36C5B750-F23D-4E74-B26B-AA4AF54F74F2}" type="parTrans" cxnId="{5F947D39-1B3F-4EA6-86A3-2A470C363F85}">
      <dgm:prSet/>
      <dgm:spPr/>
      <dgm:t>
        <a:bodyPr/>
        <a:lstStyle/>
        <a:p>
          <a:endParaRPr lang="ru-RU"/>
        </a:p>
      </dgm:t>
    </dgm:pt>
    <dgm:pt modelId="{2BBBDEEE-8247-4984-ACB0-CD5A0F5E8D76}" type="pres">
      <dgm:prSet presAssocID="{6A2E9DCB-182B-45EE-9E1E-99F0DDEE592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F1ABC9-AABD-46D4-A95C-F26C6B90D2BE}" type="pres">
      <dgm:prSet presAssocID="{6A2E9DCB-182B-45EE-9E1E-99F0DDEE592E}" presName="cycle" presStyleCnt="0"/>
      <dgm:spPr/>
    </dgm:pt>
    <dgm:pt modelId="{CA0D966A-87E0-44F8-A750-15BF04C4EC36}" type="pres">
      <dgm:prSet presAssocID="{6A2E9DCB-182B-45EE-9E1E-99F0DDEE592E}" presName="centerShape" presStyleCnt="0"/>
      <dgm:spPr/>
    </dgm:pt>
    <dgm:pt modelId="{D617A643-006C-4ADA-A6F8-45A64520D221}" type="pres">
      <dgm:prSet presAssocID="{6A2E9DCB-182B-45EE-9E1E-99F0DDEE592E}" presName="connSite" presStyleLbl="node1" presStyleIdx="0" presStyleCnt="6"/>
      <dgm:spPr/>
    </dgm:pt>
    <dgm:pt modelId="{292A2FD4-357E-47BC-8C8F-F26E8EA37847}" type="pres">
      <dgm:prSet presAssocID="{6A2E9DCB-182B-45EE-9E1E-99F0DDEE592E}" presName="visible" presStyleLbl="node1" presStyleIdx="0" presStyleCnt="6" custScaleX="201890" custLinFactNeighborX="15790" custLinFactNeighborY="6604"/>
      <dgm:spPr>
        <a:prstGeom prst="roundRect">
          <a:avLst/>
        </a:prstGeom>
      </dgm:spPr>
    </dgm:pt>
    <dgm:pt modelId="{8A624B2C-300A-4B0C-A20A-760C4A632A00}" type="pres">
      <dgm:prSet presAssocID="{36C5B750-F23D-4E74-B26B-AA4AF54F74F2}" presName="Name25" presStyleLbl="parChTrans1D1" presStyleIdx="0" presStyleCnt="5"/>
      <dgm:spPr/>
      <dgm:t>
        <a:bodyPr/>
        <a:lstStyle/>
        <a:p>
          <a:endParaRPr lang="ru-RU"/>
        </a:p>
      </dgm:t>
    </dgm:pt>
    <dgm:pt modelId="{9E52E79A-0190-4433-AF14-4B23590526C0}" type="pres">
      <dgm:prSet presAssocID="{46FD6788-F81D-409F-8DE4-3F7069E48ADB}" presName="node" presStyleCnt="0"/>
      <dgm:spPr/>
    </dgm:pt>
    <dgm:pt modelId="{D602F654-AC39-4157-868D-68461AD727FE}" type="pres">
      <dgm:prSet presAssocID="{46FD6788-F81D-409F-8DE4-3F7069E48ADB}" presName="parentNode" presStyleLbl="node1" presStyleIdx="1" presStyleCnt="6" custScaleX="3446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C01DE-2B42-498C-A84B-AC071AEAF8B5}" type="pres">
      <dgm:prSet presAssocID="{46FD6788-F81D-409F-8DE4-3F7069E48AD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D32C-BB6B-4647-B7D0-C21CD0F30A48}" type="pres">
      <dgm:prSet presAssocID="{65087384-9915-42C3-8D0B-63D45A86C64A}" presName="Name25" presStyleLbl="parChTrans1D1" presStyleIdx="1" presStyleCnt="5"/>
      <dgm:spPr/>
      <dgm:t>
        <a:bodyPr/>
        <a:lstStyle/>
        <a:p>
          <a:endParaRPr lang="ru-RU"/>
        </a:p>
      </dgm:t>
    </dgm:pt>
    <dgm:pt modelId="{16159BAF-1CF6-4F5F-9EAD-ED92DD9D464A}" type="pres">
      <dgm:prSet presAssocID="{92EB0E81-ADEA-49D3-AD31-3B7BA174447C}" presName="node" presStyleCnt="0"/>
      <dgm:spPr/>
    </dgm:pt>
    <dgm:pt modelId="{03F3FECC-A912-4918-B0B5-82A639D9E12E}" type="pres">
      <dgm:prSet presAssocID="{92EB0E81-ADEA-49D3-AD31-3B7BA174447C}" presName="parentNode" presStyleLbl="node1" presStyleIdx="2" presStyleCnt="6" custScaleX="336681" custLinFactX="17897" custLinFactNeighborX="100000" custLinFactNeighborY="-23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1A590-E93B-48D3-A583-7DE7ED318359}" type="pres">
      <dgm:prSet presAssocID="{92EB0E81-ADEA-49D3-AD31-3B7BA174447C}" presName="childNode" presStyleLbl="revTx" presStyleIdx="0" presStyleCnt="0">
        <dgm:presLayoutVars>
          <dgm:bulletEnabled val="1"/>
        </dgm:presLayoutVars>
      </dgm:prSet>
      <dgm:spPr/>
    </dgm:pt>
    <dgm:pt modelId="{603E8022-820B-4753-BF0E-BA1CC2D970B3}" type="pres">
      <dgm:prSet presAssocID="{D7F5A9C2-DE58-414A-B978-162D7CAB3F8B}" presName="Name25" presStyleLbl="parChTrans1D1" presStyleIdx="2" presStyleCnt="5"/>
      <dgm:spPr/>
      <dgm:t>
        <a:bodyPr/>
        <a:lstStyle/>
        <a:p>
          <a:endParaRPr lang="ru-RU"/>
        </a:p>
      </dgm:t>
    </dgm:pt>
    <dgm:pt modelId="{327A6555-E872-4A47-B6DC-5F4ACD63221B}" type="pres">
      <dgm:prSet presAssocID="{306D4B9B-4FFA-4022-9109-0DE033ABAE5E}" presName="node" presStyleCnt="0"/>
      <dgm:spPr/>
    </dgm:pt>
    <dgm:pt modelId="{2BD6340F-10FC-4ED3-813A-681908715D1E}" type="pres">
      <dgm:prSet presAssocID="{306D4B9B-4FFA-4022-9109-0DE033ABAE5E}" presName="parentNode" presStyleLbl="node1" presStyleIdx="3" presStyleCnt="6" custScaleX="366404" custLinFactX="100000" custLinFactNeighborX="108195" custLinFactNeighborY="-160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7AE47A-E815-49A5-A125-FC3584EA26B9}" type="pres">
      <dgm:prSet presAssocID="{306D4B9B-4FFA-4022-9109-0DE033ABAE5E}" presName="childNode" presStyleLbl="revTx" presStyleIdx="0" presStyleCnt="0">
        <dgm:presLayoutVars>
          <dgm:bulletEnabled val="1"/>
        </dgm:presLayoutVars>
      </dgm:prSet>
      <dgm:spPr/>
    </dgm:pt>
    <dgm:pt modelId="{D0A65F3F-6CB2-46BB-8CD8-895F8A5C9436}" type="pres">
      <dgm:prSet presAssocID="{80C89FCA-D0AB-403D-956A-E03067E3FA54}" presName="Name25" presStyleLbl="parChTrans1D1" presStyleIdx="3" presStyleCnt="5"/>
      <dgm:spPr/>
      <dgm:t>
        <a:bodyPr/>
        <a:lstStyle/>
        <a:p>
          <a:endParaRPr lang="ru-RU"/>
        </a:p>
      </dgm:t>
    </dgm:pt>
    <dgm:pt modelId="{1AF3C26C-7E37-4A46-A3CB-B4E6333CB9D3}" type="pres">
      <dgm:prSet presAssocID="{1890C8C2-76C6-4C90-82A0-69E847B683EA}" presName="node" presStyleCnt="0"/>
      <dgm:spPr/>
    </dgm:pt>
    <dgm:pt modelId="{5030A3E4-18CB-406D-96CE-0620FF2DE63D}" type="pres">
      <dgm:prSet presAssocID="{1890C8C2-76C6-4C90-82A0-69E847B683EA}" presName="parentNode" presStyleLbl="node1" presStyleIdx="4" presStyleCnt="6" custScaleX="402920" custLinFactX="91380" custLinFactNeighborX="100000" custLinFactNeighborY="-150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41A6B-5E58-49E6-A787-79B02548BD44}" type="pres">
      <dgm:prSet presAssocID="{1890C8C2-76C6-4C90-82A0-69E847B683E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CD714-3F25-4AFA-951C-07C6F903966F}" type="pres">
      <dgm:prSet presAssocID="{C72552B9-3DBC-4551-B006-BD6F34B5B950}" presName="Name25" presStyleLbl="parChTrans1D1" presStyleIdx="4" presStyleCnt="5"/>
      <dgm:spPr/>
      <dgm:t>
        <a:bodyPr/>
        <a:lstStyle/>
        <a:p>
          <a:endParaRPr lang="ru-RU"/>
        </a:p>
      </dgm:t>
    </dgm:pt>
    <dgm:pt modelId="{FEC800A3-6914-441E-A151-062AB4DB72F8}" type="pres">
      <dgm:prSet presAssocID="{CF1B0846-FDD6-4012-B08D-34D945DA02F7}" presName="node" presStyleCnt="0"/>
      <dgm:spPr/>
    </dgm:pt>
    <dgm:pt modelId="{C36D02CF-6F37-4889-B39C-47ADF7D04965}" type="pres">
      <dgm:prSet presAssocID="{CF1B0846-FDD6-4012-B08D-34D945DA02F7}" presName="parentNode" presStyleLbl="node1" presStyleIdx="5" presStyleCnt="6" custScaleX="385341" custLinFactNeighborX="75094" custLinFactNeighborY="1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8D5F7-97A9-46EB-86FC-FF25872CCDD1}" type="pres">
      <dgm:prSet presAssocID="{CF1B0846-FDD6-4012-B08D-34D945DA02F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824594-C729-4671-9930-A33718A542CE}" type="presOf" srcId="{1890C8C2-76C6-4C90-82A0-69E847B683EA}" destId="{5030A3E4-18CB-406D-96CE-0620FF2DE63D}" srcOrd="0" destOrd="0" presId="urn:microsoft.com/office/officeart/2005/8/layout/radial2"/>
    <dgm:cxn modelId="{04DF2917-BDBB-4F5B-89DB-DE83A6CC5BE3}" type="presOf" srcId="{80C89FCA-D0AB-403D-956A-E03067E3FA54}" destId="{D0A65F3F-6CB2-46BB-8CD8-895F8A5C9436}" srcOrd="0" destOrd="0" presId="urn:microsoft.com/office/officeart/2005/8/layout/radial2"/>
    <dgm:cxn modelId="{613873E3-5141-4B2E-A98B-C3347AC3466D}" type="presOf" srcId="{D7F5A9C2-DE58-414A-B978-162D7CAB3F8B}" destId="{603E8022-820B-4753-BF0E-BA1CC2D970B3}" srcOrd="0" destOrd="0" presId="urn:microsoft.com/office/officeart/2005/8/layout/radial2"/>
    <dgm:cxn modelId="{A8FC3B3F-3DB6-4319-BC3A-6146C41622A6}" type="presOf" srcId="{CF1B0846-FDD6-4012-B08D-34D945DA02F7}" destId="{C36D02CF-6F37-4889-B39C-47ADF7D04965}" srcOrd="0" destOrd="0" presId="urn:microsoft.com/office/officeart/2005/8/layout/radial2"/>
    <dgm:cxn modelId="{20E80262-3521-4717-BC1D-4CBA8BEAAEA9}" srcId="{6A2E9DCB-182B-45EE-9E1E-99F0DDEE592E}" destId="{306D4B9B-4FFA-4022-9109-0DE033ABAE5E}" srcOrd="2" destOrd="0" parTransId="{D7F5A9C2-DE58-414A-B978-162D7CAB3F8B}" sibTransId="{2E6C3FE3-0C97-4DEF-8906-4AFC80C089A9}"/>
    <dgm:cxn modelId="{433513B3-8DDA-42B9-B4A9-37782ED15F25}" type="presOf" srcId="{46FD6788-F81D-409F-8DE4-3F7069E48ADB}" destId="{D602F654-AC39-4157-868D-68461AD727FE}" srcOrd="0" destOrd="0" presId="urn:microsoft.com/office/officeart/2005/8/layout/radial2"/>
    <dgm:cxn modelId="{11E01A2D-E466-4852-834B-92FB82852C7B}" type="presOf" srcId="{6A2E9DCB-182B-45EE-9E1E-99F0DDEE592E}" destId="{2BBBDEEE-8247-4984-ACB0-CD5A0F5E8D76}" srcOrd="0" destOrd="0" presId="urn:microsoft.com/office/officeart/2005/8/layout/radial2"/>
    <dgm:cxn modelId="{6CD2A3DA-751E-4359-9FD0-57FCE657C151}" srcId="{6A2E9DCB-182B-45EE-9E1E-99F0DDEE592E}" destId="{CF1B0846-FDD6-4012-B08D-34D945DA02F7}" srcOrd="4" destOrd="0" parTransId="{C72552B9-3DBC-4551-B006-BD6F34B5B950}" sibTransId="{7A56B36E-260A-4889-AE30-2C184ECA6C38}"/>
    <dgm:cxn modelId="{B85F32C2-93AC-4CCC-81A3-50B0C685F617}" type="presOf" srcId="{36C5B750-F23D-4E74-B26B-AA4AF54F74F2}" destId="{8A624B2C-300A-4B0C-A20A-760C4A632A00}" srcOrd="0" destOrd="0" presId="urn:microsoft.com/office/officeart/2005/8/layout/radial2"/>
    <dgm:cxn modelId="{6FC06BED-76E4-46D2-B2AD-768440516F5F}" srcId="{6A2E9DCB-182B-45EE-9E1E-99F0DDEE592E}" destId="{1890C8C2-76C6-4C90-82A0-69E847B683EA}" srcOrd="3" destOrd="0" parTransId="{80C89FCA-D0AB-403D-956A-E03067E3FA54}" sibTransId="{82FDF5D5-860B-4863-9578-D9AE7EE89351}"/>
    <dgm:cxn modelId="{717E8025-052A-4F64-B51A-6985DD9109FC}" type="presOf" srcId="{65087384-9915-42C3-8D0B-63D45A86C64A}" destId="{BA41D32C-BB6B-4647-B7D0-C21CD0F30A48}" srcOrd="0" destOrd="0" presId="urn:microsoft.com/office/officeart/2005/8/layout/radial2"/>
    <dgm:cxn modelId="{9367E50E-7B58-4B8F-A975-E28B16DA31CF}" type="presOf" srcId="{C72552B9-3DBC-4551-B006-BD6F34B5B950}" destId="{03CCD714-3F25-4AFA-951C-07C6F903966F}" srcOrd="0" destOrd="0" presId="urn:microsoft.com/office/officeart/2005/8/layout/radial2"/>
    <dgm:cxn modelId="{6CF77664-AFB1-41F6-83E7-1506E3B4B7E6}" type="presOf" srcId="{306D4B9B-4FFA-4022-9109-0DE033ABAE5E}" destId="{2BD6340F-10FC-4ED3-813A-681908715D1E}" srcOrd="0" destOrd="0" presId="urn:microsoft.com/office/officeart/2005/8/layout/radial2"/>
    <dgm:cxn modelId="{FE20EF11-AAF2-4EAD-94B4-1F7B091148F8}" type="presOf" srcId="{92EB0E81-ADEA-49D3-AD31-3B7BA174447C}" destId="{03F3FECC-A912-4918-B0B5-82A639D9E12E}" srcOrd="0" destOrd="0" presId="urn:microsoft.com/office/officeart/2005/8/layout/radial2"/>
    <dgm:cxn modelId="{5F947D39-1B3F-4EA6-86A3-2A470C363F85}" srcId="{6A2E9DCB-182B-45EE-9E1E-99F0DDEE592E}" destId="{46FD6788-F81D-409F-8DE4-3F7069E48ADB}" srcOrd="0" destOrd="0" parTransId="{36C5B750-F23D-4E74-B26B-AA4AF54F74F2}" sibTransId="{688406A6-D063-4ADE-ADFD-C85F967EB18D}"/>
    <dgm:cxn modelId="{FB0D274A-443F-463B-A39F-1A34EB44DF6C}" srcId="{6A2E9DCB-182B-45EE-9E1E-99F0DDEE592E}" destId="{92EB0E81-ADEA-49D3-AD31-3B7BA174447C}" srcOrd="1" destOrd="0" parTransId="{65087384-9915-42C3-8D0B-63D45A86C64A}" sibTransId="{A4736C06-B3A3-48DE-9F65-CCD40B70BE41}"/>
    <dgm:cxn modelId="{B499CCE4-75D3-40CF-AD0C-6F187FC68A87}" type="presParOf" srcId="{2BBBDEEE-8247-4984-ACB0-CD5A0F5E8D76}" destId="{F1F1ABC9-AABD-46D4-A95C-F26C6B90D2BE}" srcOrd="0" destOrd="0" presId="urn:microsoft.com/office/officeart/2005/8/layout/radial2"/>
    <dgm:cxn modelId="{CD566A54-5B37-4F30-A532-6532A009ACDF}" type="presParOf" srcId="{F1F1ABC9-AABD-46D4-A95C-F26C6B90D2BE}" destId="{CA0D966A-87E0-44F8-A750-15BF04C4EC36}" srcOrd="0" destOrd="0" presId="urn:microsoft.com/office/officeart/2005/8/layout/radial2"/>
    <dgm:cxn modelId="{9357F50B-C13B-431B-BF23-24D7215B81EF}" type="presParOf" srcId="{CA0D966A-87E0-44F8-A750-15BF04C4EC36}" destId="{D617A643-006C-4ADA-A6F8-45A64520D221}" srcOrd="0" destOrd="0" presId="urn:microsoft.com/office/officeart/2005/8/layout/radial2"/>
    <dgm:cxn modelId="{A6CD2234-2F20-49A4-B714-F00A1AF8A82F}" type="presParOf" srcId="{CA0D966A-87E0-44F8-A750-15BF04C4EC36}" destId="{292A2FD4-357E-47BC-8C8F-F26E8EA37847}" srcOrd="1" destOrd="0" presId="urn:microsoft.com/office/officeart/2005/8/layout/radial2"/>
    <dgm:cxn modelId="{5D37943B-A9B1-45BB-848F-A53BB95C84C6}" type="presParOf" srcId="{F1F1ABC9-AABD-46D4-A95C-F26C6B90D2BE}" destId="{8A624B2C-300A-4B0C-A20A-760C4A632A00}" srcOrd="1" destOrd="0" presId="urn:microsoft.com/office/officeart/2005/8/layout/radial2"/>
    <dgm:cxn modelId="{D09E4088-9346-4D92-ABBA-C0A6D9D28439}" type="presParOf" srcId="{F1F1ABC9-AABD-46D4-A95C-F26C6B90D2BE}" destId="{9E52E79A-0190-4433-AF14-4B23590526C0}" srcOrd="2" destOrd="0" presId="urn:microsoft.com/office/officeart/2005/8/layout/radial2"/>
    <dgm:cxn modelId="{18FC2917-EC21-42AF-A081-3F6564221246}" type="presParOf" srcId="{9E52E79A-0190-4433-AF14-4B23590526C0}" destId="{D602F654-AC39-4157-868D-68461AD727FE}" srcOrd="0" destOrd="0" presId="urn:microsoft.com/office/officeart/2005/8/layout/radial2"/>
    <dgm:cxn modelId="{3AF205DE-3D80-47C4-89BA-A42880916668}" type="presParOf" srcId="{9E52E79A-0190-4433-AF14-4B23590526C0}" destId="{328C01DE-2B42-498C-A84B-AC071AEAF8B5}" srcOrd="1" destOrd="0" presId="urn:microsoft.com/office/officeart/2005/8/layout/radial2"/>
    <dgm:cxn modelId="{AC2D6915-3A7D-40FD-ACAA-CEF48C18A8B5}" type="presParOf" srcId="{F1F1ABC9-AABD-46D4-A95C-F26C6B90D2BE}" destId="{BA41D32C-BB6B-4647-B7D0-C21CD0F30A48}" srcOrd="3" destOrd="0" presId="urn:microsoft.com/office/officeart/2005/8/layout/radial2"/>
    <dgm:cxn modelId="{34D263FE-3200-47A8-A4EF-FA777CB8B005}" type="presParOf" srcId="{F1F1ABC9-AABD-46D4-A95C-F26C6B90D2BE}" destId="{16159BAF-1CF6-4F5F-9EAD-ED92DD9D464A}" srcOrd="4" destOrd="0" presId="urn:microsoft.com/office/officeart/2005/8/layout/radial2"/>
    <dgm:cxn modelId="{DE36EE01-8979-4FBB-88A6-EDFDD470218D}" type="presParOf" srcId="{16159BAF-1CF6-4F5F-9EAD-ED92DD9D464A}" destId="{03F3FECC-A912-4918-B0B5-82A639D9E12E}" srcOrd="0" destOrd="0" presId="urn:microsoft.com/office/officeart/2005/8/layout/radial2"/>
    <dgm:cxn modelId="{2F6C9AC4-967A-412A-BB71-7CE43D6C2B08}" type="presParOf" srcId="{16159BAF-1CF6-4F5F-9EAD-ED92DD9D464A}" destId="{0931A590-E93B-48D3-A583-7DE7ED318359}" srcOrd="1" destOrd="0" presId="urn:microsoft.com/office/officeart/2005/8/layout/radial2"/>
    <dgm:cxn modelId="{ABDEE329-5F0A-47A9-A25E-3ED9DCE1C01D}" type="presParOf" srcId="{F1F1ABC9-AABD-46D4-A95C-F26C6B90D2BE}" destId="{603E8022-820B-4753-BF0E-BA1CC2D970B3}" srcOrd="5" destOrd="0" presId="urn:microsoft.com/office/officeart/2005/8/layout/radial2"/>
    <dgm:cxn modelId="{D85C20D1-482C-4434-ACB2-F3B2ED32A87F}" type="presParOf" srcId="{F1F1ABC9-AABD-46D4-A95C-F26C6B90D2BE}" destId="{327A6555-E872-4A47-B6DC-5F4ACD63221B}" srcOrd="6" destOrd="0" presId="urn:microsoft.com/office/officeart/2005/8/layout/radial2"/>
    <dgm:cxn modelId="{B953CA2B-82B7-437B-A36A-14EC1B6F2062}" type="presParOf" srcId="{327A6555-E872-4A47-B6DC-5F4ACD63221B}" destId="{2BD6340F-10FC-4ED3-813A-681908715D1E}" srcOrd="0" destOrd="0" presId="urn:microsoft.com/office/officeart/2005/8/layout/radial2"/>
    <dgm:cxn modelId="{1C048B3D-818D-425D-91FC-0B018759B4F2}" type="presParOf" srcId="{327A6555-E872-4A47-B6DC-5F4ACD63221B}" destId="{FC7AE47A-E815-49A5-A125-FC3584EA26B9}" srcOrd="1" destOrd="0" presId="urn:microsoft.com/office/officeart/2005/8/layout/radial2"/>
    <dgm:cxn modelId="{5B53D361-809A-4B6A-819E-9B3BB4EC264B}" type="presParOf" srcId="{F1F1ABC9-AABD-46D4-A95C-F26C6B90D2BE}" destId="{D0A65F3F-6CB2-46BB-8CD8-895F8A5C9436}" srcOrd="7" destOrd="0" presId="urn:microsoft.com/office/officeart/2005/8/layout/radial2"/>
    <dgm:cxn modelId="{B8309EBA-D683-46A8-9B0F-DDD0215CC4E9}" type="presParOf" srcId="{F1F1ABC9-AABD-46D4-A95C-F26C6B90D2BE}" destId="{1AF3C26C-7E37-4A46-A3CB-B4E6333CB9D3}" srcOrd="8" destOrd="0" presId="urn:microsoft.com/office/officeart/2005/8/layout/radial2"/>
    <dgm:cxn modelId="{8F3D3813-0437-467D-A4B2-DA9FE8423F5E}" type="presParOf" srcId="{1AF3C26C-7E37-4A46-A3CB-B4E6333CB9D3}" destId="{5030A3E4-18CB-406D-96CE-0620FF2DE63D}" srcOrd="0" destOrd="0" presId="urn:microsoft.com/office/officeart/2005/8/layout/radial2"/>
    <dgm:cxn modelId="{D8F8311B-B195-4AFA-B5DA-794BADE456BD}" type="presParOf" srcId="{1AF3C26C-7E37-4A46-A3CB-B4E6333CB9D3}" destId="{8B941A6B-5E58-49E6-A787-79B02548BD44}" srcOrd="1" destOrd="0" presId="urn:microsoft.com/office/officeart/2005/8/layout/radial2"/>
    <dgm:cxn modelId="{8EF22E74-221F-4A52-9158-1E1C0FD6AA60}" type="presParOf" srcId="{F1F1ABC9-AABD-46D4-A95C-F26C6B90D2BE}" destId="{03CCD714-3F25-4AFA-951C-07C6F903966F}" srcOrd="9" destOrd="0" presId="urn:microsoft.com/office/officeart/2005/8/layout/radial2"/>
    <dgm:cxn modelId="{13446DAA-CC02-4969-8B94-A36908AEBFD6}" type="presParOf" srcId="{F1F1ABC9-AABD-46D4-A95C-F26C6B90D2BE}" destId="{FEC800A3-6914-441E-A151-062AB4DB72F8}" srcOrd="10" destOrd="0" presId="urn:microsoft.com/office/officeart/2005/8/layout/radial2"/>
    <dgm:cxn modelId="{683516E7-ACB2-4B7B-972D-0D62C892DDD8}" type="presParOf" srcId="{FEC800A3-6914-441E-A151-062AB4DB72F8}" destId="{C36D02CF-6F37-4889-B39C-47ADF7D04965}" srcOrd="0" destOrd="0" presId="urn:microsoft.com/office/officeart/2005/8/layout/radial2"/>
    <dgm:cxn modelId="{5304F94D-31D3-4935-B30A-88FFCD1847D9}" type="presParOf" srcId="{FEC800A3-6914-441E-A151-062AB4DB72F8}" destId="{5118D5F7-97A9-46EB-86FC-FF25872CCDD1}" srcOrd="1" destOrd="0" presId="urn:microsoft.com/office/officeart/2005/8/layout/radial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3571876"/>
            <a:ext cx="7000924" cy="1071570"/>
          </a:xfrm>
          <a:noFill/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ko-KR" smtClean="0"/>
              <a:t>Образец подзаголовка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215370" cy="1571636"/>
          </a:xfrm>
        </p:spPr>
        <p:txBody>
          <a:bodyPr anchor="b"/>
          <a:lstStyle>
            <a:lvl1pPr algn="ctr">
              <a:defRPr b="0">
                <a:solidFill>
                  <a:schemeClr val="bg1"/>
                </a:solidFill>
                <a:effectLst>
                  <a:glow rad="101600">
                    <a:schemeClr val="tx2"/>
                  </a:glow>
                </a:effectLst>
              </a:defRPr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-256" y="3286124"/>
            <a:ext cx="9144000" cy="150516"/>
            <a:chOff x="-256" y="3286124"/>
            <a:chExt cx="9144000" cy="150516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56" y="3286124"/>
              <a:ext cx="9144000" cy="15040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7" name="Group 12"/>
            <p:cNvGrpSpPr/>
            <p:nvPr/>
          </p:nvGrpSpPr>
          <p:grpSpPr>
            <a:xfrm>
              <a:off x="5214942" y="3286124"/>
              <a:ext cx="3285830" cy="150516"/>
              <a:chOff x="5214942" y="3286124"/>
              <a:chExt cx="3285830" cy="150516"/>
            </a:xfrm>
          </p:grpSpPr>
          <p:sp>
            <p:nvSpPr>
              <p:cNvPr id="18" name="Rectangle 17"/>
              <p:cNvSpPr/>
              <p:nvPr userDrawn="1"/>
            </p:nvSpPr>
            <p:spPr>
              <a:xfrm>
                <a:off x="6310006" y="3286182"/>
                <a:ext cx="1095383" cy="15045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/>
              <p:cNvSpPr/>
              <p:nvPr userDrawn="1"/>
            </p:nvSpPr>
            <p:spPr>
              <a:xfrm>
                <a:off x="7405389" y="3286182"/>
                <a:ext cx="1095383" cy="15045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Rectangle 19"/>
              <p:cNvSpPr/>
              <p:nvPr userDrawn="1"/>
            </p:nvSpPr>
            <p:spPr>
              <a:xfrm>
                <a:off x="5214942" y="3286124"/>
                <a:ext cx="1095383" cy="15045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71414"/>
            <a:ext cx="8160978" cy="1214446"/>
          </a:xfrm>
        </p:spPr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034" y="1500174"/>
            <a:ext cx="8186766" cy="4625991"/>
          </a:xfrm>
        </p:spPr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12"/>
          <p:cNvGrpSpPr/>
          <p:nvPr/>
        </p:nvGrpSpPr>
        <p:grpSpPr>
          <a:xfrm>
            <a:off x="0" y="1357298"/>
            <a:ext cx="9144000" cy="60580"/>
            <a:chOff x="0" y="1142984"/>
            <a:chExt cx="9144000" cy="60580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1142984"/>
              <a:ext cx="9144000" cy="6056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Group 8"/>
            <p:cNvGrpSpPr/>
            <p:nvPr/>
          </p:nvGrpSpPr>
          <p:grpSpPr>
            <a:xfrm flipH="1">
              <a:off x="571472" y="1142984"/>
              <a:ext cx="3000396" cy="60580"/>
              <a:chOff x="5429256" y="1214422"/>
              <a:chExt cx="3643338" cy="71438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9"/>
            <a:ext cx="1471594" cy="5851525"/>
          </a:xfrm>
        </p:spPr>
        <p:txBody>
          <a:bodyPr vert="eaVert" anchor="b"/>
          <a:lstStyle>
            <a:lvl1pPr algn="l">
              <a:defRPr/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86568" cy="5851525"/>
          </a:xfrm>
        </p:spPr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 rot="16200000">
            <a:off x="3740830" y="3395761"/>
            <a:ext cx="6865200" cy="59324"/>
            <a:chOff x="0" y="1214422"/>
            <a:chExt cx="9144000" cy="71438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0034" y="71414"/>
            <a:ext cx="8160978" cy="1285882"/>
          </a:xfrm>
        </p:spPr>
        <p:txBody>
          <a:bodyPr anchor="ctr"/>
          <a:lstStyle/>
          <a:p>
            <a:r>
              <a:rPr lang="en-US" altLang="ko-KR" smtClean="0"/>
              <a:t>Click to edit</a:t>
            </a:r>
            <a:r>
              <a:rPr lang="ko-KR" altLang="en-US" dirty="0" smtClean="0"/>
              <a:t> </a:t>
            </a:r>
            <a:r>
              <a:rPr lang="en-US" altLang="ko-KR" smtClean="0"/>
              <a:t>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714908"/>
          </a:xfrm>
        </p:spPr>
        <p:txBody>
          <a:bodyPr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12"/>
          <p:cNvGrpSpPr/>
          <p:nvPr/>
        </p:nvGrpSpPr>
        <p:grpSpPr>
          <a:xfrm rot="10800000">
            <a:off x="32" y="1427296"/>
            <a:ext cx="9144000" cy="72877"/>
            <a:chOff x="-64" y="4357694"/>
            <a:chExt cx="9144000" cy="124636"/>
          </a:xfrm>
        </p:grpSpPr>
        <p:sp>
          <p:nvSpPr>
            <p:cNvPr id="14" name="Rectangle 13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14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4500570"/>
            <a:ext cx="792324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3357562"/>
            <a:ext cx="4857784" cy="835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9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9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9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9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12"/>
          <p:cNvGrpSpPr/>
          <p:nvPr/>
        </p:nvGrpSpPr>
        <p:grpSpPr>
          <a:xfrm rot="10800000" flipH="1">
            <a:off x="-128" y="4214818"/>
            <a:ext cx="9144000" cy="150516"/>
            <a:chOff x="-64" y="4357694"/>
            <a:chExt cx="9144000" cy="124636"/>
          </a:xfrm>
        </p:grpSpPr>
        <p:sp>
          <p:nvSpPr>
            <p:cNvPr id="15" name="Rectangle 14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15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7" name="Rectangle 16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214290"/>
            <a:ext cx="8160978" cy="1214446"/>
          </a:xfrm>
        </p:spPr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4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 rot="10800000">
            <a:off x="32" y="1480979"/>
            <a:ext cx="9144000" cy="72877"/>
            <a:chOff x="-64" y="4357694"/>
            <a:chExt cx="9144000" cy="124636"/>
          </a:xfrm>
        </p:grpSpPr>
        <p:sp>
          <p:nvSpPr>
            <p:cNvPr id="9" name="Rectangle 8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10800000">
            <a:off x="32" y="1285861"/>
            <a:ext cx="9144000" cy="72877"/>
            <a:chOff x="-64" y="4357694"/>
            <a:chExt cx="9144000" cy="124636"/>
          </a:xfrm>
        </p:grpSpPr>
        <p:sp>
          <p:nvSpPr>
            <p:cNvPr id="11" name="Rectangle 10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3" name="Rectangle 12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ectangle 13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214290"/>
            <a:ext cx="8160978" cy="1000132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4042800" cy="639762"/>
          </a:xfrm>
        </p:spPr>
        <p:txBody>
          <a:bodyPr anchor="b"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1800" b="1"/>
            </a:lvl3pPr>
            <a:lvl4pPr marL="1371600" indent="0">
              <a:buFontTx/>
              <a:buNone/>
              <a:defRPr sz="1600" b="1"/>
            </a:lvl4pPr>
            <a:lvl5pPr marL="1828800" indent="0">
              <a:buFontTx/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142852"/>
            <a:ext cx="8160978" cy="1143008"/>
          </a:xfrm>
        </p:spPr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" name="Group 11"/>
          <p:cNvGrpSpPr/>
          <p:nvPr/>
        </p:nvGrpSpPr>
        <p:grpSpPr>
          <a:xfrm>
            <a:off x="32" y="1355859"/>
            <a:ext cx="9144000" cy="72877"/>
            <a:chOff x="32" y="1142985"/>
            <a:chExt cx="9144000" cy="72877"/>
          </a:xfrm>
        </p:grpSpPr>
        <p:sp>
          <p:nvSpPr>
            <p:cNvPr id="7" name="Rectangle 6"/>
            <p:cNvSpPr/>
            <p:nvPr/>
          </p:nvSpPr>
          <p:spPr>
            <a:xfrm flipH="1">
              <a:off x="32" y="1142985"/>
              <a:ext cx="9144000" cy="72821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 flipH="1">
              <a:off x="571472" y="1143013"/>
              <a:ext cx="3286149" cy="72849"/>
              <a:chOff x="5429256" y="1214422"/>
              <a:chExt cx="3643338" cy="71438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142876"/>
            <a:chOff x="0" y="1214422"/>
            <a:chExt cx="9144000" cy="71438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8699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61160"/>
            <a:ext cx="5111750" cy="4765005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357299"/>
            <a:ext cx="3008313" cy="47688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13"/>
          <p:cNvGrpSpPr/>
          <p:nvPr/>
        </p:nvGrpSpPr>
        <p:grpSpPr>
          <a:xfrm>
            <a:off x="32" y="1142985"/>
            <a:ext cx="9144000" cy="72877"/>
            <a:chOff x="32" y="1142985"/>
            <a:chExt cx="9144000" cy="72877"/>
          </a:xfrm>
        </p:grpSpPr>
        <p:sp>
          <p:nvSpPr>
            <p:cNvPr id="9" name="Rectangle 8"/>
            <p:cNvSpPr/>
            <p:nvPr userDrawn="1"/>
          </p:nvSpPr>
          <p:spPr>
            <a:xfrm flipH="1">
              <a:off x="32" y="1142985"/>
              <a:ext cx="9144000" cy="72821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flipH="1">
              <a:off x="571472" y="1143013"/>
              <a:ext cx="3286149" cy="72849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accent1">
              <a:shade val="75000"/>
            </a:schemeClr>
          </a:solidFill>
          <a:ln w="12700" cap="sq" cmpd="sng" algn="ctr">
            <a:noFill/>
            <a:prstDash val="solid"/>
          </a:ln>
          <a:scene3d>
            <a:camera prst="perspectiveFront" fov="0">
              <a:rot lat="0" lon="0" rev="0"/>
            </a:camera>
            <a:lightRig rig="contrasting" dir="b"/>
          </a:scene3d>
          <a:sp3d contourW="12700" prstMaterial="softEdge">
            <a:bevelT prst="cross"/>
            <a:contourClr>
              <a:schemeClr val="bg1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ko-KR" smtClean="0"/>
              <a:t>Вставка рисунка</a:t>
            </a:r>
            <a:endParaRPr lang="ko-KR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noFill/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ko-KR" smtClean="0"/>
              <a:t>Образец заголовка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142876"/>
            <a:chOff x="0" y="1214422"/>
            <a:chExt cx="9144000" cy="7143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7218" y="142852"/>
            <a:ext cx="8160978" cy="1214446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ko-KR" altLang="en-US" dirty="0" smtClean="0"/>
              <a:t>Click to edit Master text styles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8186766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5206" y="6357960"/>
            <a:ext cx="1490658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357958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034" y="6357960"/>
            <a:ext cx="1571636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sz="4400" b="0" i="0" kern="1200" spc="50" baseline="0">
          <a:ln w="6350">
            <a:noFill/>
          </a:ln>
          <a:solidFill>
            <a:schemeClr val="bg1"/>
          </a:solidFill>
          <a:effectLst>
            <a:glow rad="101600">
              <a:schemeClr val="tx2"/>
            </a:glow>
          </a:effectLst>
          <a:latin typeface="Gill Sans MT"/>
          <a:ea typeface="맑은 고딕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tx2"/>
        </a:buClr>
        <a:buSzPct val="68000"/>
        <a:buFont typeface="Wingdings 2"/>
        <a:buChar char=""/>
        <a:defRPr sz="3200" kern="1200" baseline="0">
          <a:solidFill>
            <a:schemeClr val="tx1"/>
          </a:solidFill>
          <a:latin typeface="Gill Sans MT"/>
          <a:ea typeface="맑은 고딕"/>
          <a:cs typeface="Gill Sans MT"/>
        </a:defRPr>
      </a:lvl1pPr>
      <a:lvl2pPr marL="742950" indent="-285750" algn="l" rtl="0" eaLnBrk="1" latinLnBrk="1" hangingPunct="1">
        <a:spcBef>
          <a:spcPct val="20000"/>
        </a:spcBef>
        <a:buClr>
          <a:schemeClr val="accent4"/>
        </a:buClr>
        <a:buSzPct val="60000"/>
        <a:buFont typeface="Wingdings 2"/>
        <a:buChar char=""/>
        <a:defRPr sz="2800" kern="1200" baseline="0">
          <a:solidFill>
            <a:schemeClr val="tx1"/>
          </a:solidFill>
          <a:latin typeface="Gill Sans MT"/>
          <a:ea typeface="맑은 고딕"/>
          <a:cs typeface="Gill Sans MT"/>
        </a:defRPr>
      </a:lvl2pPr>
      <a:lvl3pPr marL="1143000" indent="-228600" algn="l" rtl="0" eaLnBrk="1" latinLnBrk="1" hangingPunct="1">
        <a:spcBef>
          <a:spcPct val="20000"/>
        </a:spcBef>
        <a:buClr>
          <a:schemeClr val="accent5"/>
        </a:buClr>
        <a:buSzPct val="57000"/>
        <a:buFont typeface="Wingdings 2"/>
        <a:buChar char="¦"/>
        <a:defRPr sz="2600" kern="1200" baseline="0">
          <a:solidFill>
            <a:schemeClr val="tx1"/>
          </a:solidFill>
          <a:latin typeface="Gill Sans MT"/>
          <a:ea typeface="맑은 고딕"/>
          <a:cs typeface="Gill Sans MT"/>
        </a:defRPr>
      </a:lvl3pPr>
      <a:lvl4pPr marL="1600200" indent="-228600" algn="l" rtl="0" eaLnBrk="1" latinLnBrk="1" hangingPunct="1">
        <a:spcBef>
          <a:spcPct val="20000"/>
        </a:spcBef>
        <a:buClr>
          <a:schemeClr val="accent3"/>
        </a:buClr>
        <a:buSzPct val="53000"/>
        <a:buFont typeface="Wingdings 2"/>
        <a:buChar char="¢"/>
        <a:defRPr sz="2400" kern="1200" baseline="0">
          <a:solidFill>
            <a:schemeClr val="tx1"/>
          </a:solidFill>
          <a:latin typeface="Gill Sans MT"/>
          <a:ea typeface="맑은 고딕"/>
          <a:cs typeface="Gill Sans MT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50000"/>
        <a:buFont typeface="Wingdings 2"/>
        <a:buChar char="¥"/>
        <a:defRPr sz="2200" kern="1200" baseline="0">
          <a:solidFill>
            <a:schemeClr val="tx1"/>
          </a:solidFill>
          <a:latin typeface="Gill Sans MT"/>
          <a:ea typeface="맑은 고딕"/>
          <a:cs typeface="Gill Sans MT"/>
        </a:defRPr>
      </a:lvl5pPr>
      <a:lvl6pPr marL="2514600" indent="-228600" algn="l" rtl="0" eaLnBrk="1" latinLnBrk="1" hangingPunct="1">
        <a:spcBef>
          <a:spcPct val="20000"/>
        </a:spcBef>
        <a:buClr>
          <a:schemeClr val="accent2">
            <a:tint val="40000"/>
          </a:schemeClr>
        </a:buClr>
        <a:buSzPct val="47000"/>
        <a:buFont typeface="Wingdings 2"/>
        <a:buChar char="¤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43000"/>
        <a:buFont typeface="Wingdings 2"/>
        <a:buChar char="¦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/>
        </a:buClr>
        <a:buSzPct val="40000"/>
        <a:buFont typeface="Wingdings 2"/>
        <a:buChar char="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bg2">
            <a:tint val="60000"/>
          </a:schemeClr>
        </a:buClr>
        <a:buSzPct val="40000"/>
        <a:buFont typeface="Wingdings 2"/>
        <a:buChar char="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7B94EF-BB5D-4CCD-B50E-59F1505B88CE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22DD5E-A19D-45B4-A1C8-AE9FC764339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pPr algn="ctr"/>
            <a:r>
              <a:rPr lang="ru-RU" dirty="0" smtClean="0"/>
              <a:t>Родительское собрание –</a:t>
            </a:r>
            <a:br>
              <a:rPr lang="ru-RU" dirty="0" smtClean="0"/>
            </a:br>
            <a:r>
              <a:rPr lang="ru-RU" dirty="0" smtClean="0"/>
              <a:t> практикум </a:t>
            </a:r>
            <a:br>
              <a:rPr lang="ru-RU" dirty="0" smtClean="0"/>
            </a:br>
            <a:r>
              <a:rPr lang="ru-RU" dirty="0" smtClean="0"/>
              <a:t>«Как помочь ребёнку </a:t>
            </a:r>
            <a:br>
              <a:rPr lang="ru-RU" dirty="0" smtClean="0"/>
            </a:br>
            <a:r>
              <a:rPr lang="ru-RU" dirty="0" smtClean="0"/>
              <a:t>стать внимательным»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143504" y="1285860"/>
            <a:ext cx="1042416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2857488" y="285728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" y="214290"/>
          <a:ext cx="9144000" cy="6643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071810"/>
            <a:ext cx="33575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внимание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Объём внимания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1428736"/>
            <a:ext cx="4042800" cy="203994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Характеризуется </a:t>
            </a:r>
            <a:r>
              <a:rPr lang="ru-RU" dirty="0" err="1" smtClean="0"/>
              <a:t>количе</a:t>
            </a:r>
            <a:r>
              <a:rPr lang="ru-RU" dirty="0" smtClean="0"/>
              <a:t>-  </a:t>
            </a:r>
            <a:r>
              <a:rPr lang="ru-RU" dirty="0" err="1" smtClean="0"/>
              <a:t>ством</a:t>
            </a:r>
            <a:r>
              <a:rPr lang="ru-RU" dirty="0" smtClean="0"/>
              <a:t> одновременно </a:t>
            </a:r>
            <a:r>
              <a:rPr lang="ru-RU" dirty="0" err="1" smtClean="0"/>
              <a:t>восп-ринимаемых</a:t>
            </a:r>
            <a:r>
              <a:rPr lang="ru-RU" dirty="0" smtClean="0"/>
              <a:t> и                        удерживаемых в сознании объектов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flipH="1">
            <a:off x="8685213" y="1428736"/>
            <a:ext cx="458787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2800" cy="5214974"/>
          </a:xfrm>
        </p:spPr>
        <p:txBody>
          <a:bodyPr>
            <a:normAutofit lnSpcReduction="10000"/>
          </a:bodyPr>
          <a:lstStyle/>
          <a:p>
            <a:pPr marL="900113" indent="-900113">
              <a:buNone/>
            </a:pPr>
            <a:r>
              <a:rPr lang="ru-RU" dirty="0" smtClean="0"/>
              <a:t>          человеку легче </a:t>
            </a:r>
            <a:r>
              <a:rPr lang="ru-RU" dirty="0" err="1" smtClean="0"/>
              <a:t>сове-ршать</a:t>
            </a:r>
            <a:r>
              <a:rPr lang="ru-RU" dirty="0" smtClean="0"/>
              <a:t> операции      сравнения, </a:t>
            </a:r>
            <a:r>
              <a:rPr lang="ru-RU" dirty="0" smtClean="0"/>
              <a:t>анализа обобщения</a:t>
            </a:r>
            <a:r>
              <a:rPr lang="ru-RU" dirty="0" smtClean="0"/>
              <a:t>, </a:t>
            </a:r>
            <a:r>
              <a:rPr lang="ru-RU" dirty="0" err="1" smtClean="0"/>
              <a:t>класси-фикации</a:t>
            </a:r>
            <a:endParaRPr lang="ru-RU" dirty="0" smtClean="0"/>
          </a:p>
          <a:p>
            <a:pPr marL="900113" indent="-900113">
              <a:buNone/>
            </a:pPr>
            <a:r>
              <a:rPr lang="ru-RU" dirty="0" smtClean="0"/>
              <a:t>          человеку трудно </a:t>
            </a:r>
            <a:r>
              <a:rPr lang="ru-RU" dirty="0" err="1" smtClean="0"/>
              <a:t>од-новременно</a:t>
            </a:r>
            <a:r>
              <a:rPr lang="ru-RU" dirty="0" smtClean="0"/>
              <a:t> </a:t>
            </a:r>
            <a:r>
              <a:rPr lang="ru-RU" dirty="0" err="1" smtClean="0"/>
              <a:t>уви</a:t>
            </a:r>
            <a:r>
              <a:rPr lang="ru-RU" dirty="0" smtClean="0"/>
              <a:t>-     деть, осознать все   необходимые приз- </a:t>
            </a:r>
            <a:r>
              <a:rPr lang="ru-RU" dirty="0" err="1" smtClean="0"/>
              <a:t>наки</a:t>
            </a:r>
            <a:r>
              <a:rPr lang="ru-RU" dirty="0" smtClean="0"/>
              <a:t> вещей и </a:t>
            </a:r>
            <a:r>
              <a:rPr lang="ru-RU" dirty="0" err="1" smtClean="0"/>
              <a:t>явле</a:t>
            </a:r>
            <a:r>
              <a:rPr lang="ru-RU" dirty="0" smtClean="0"/>
              <a:t>- </a:t>
            </a:r>
            <a:r>
              <a:rPr lang="ru-RU" dirty="0" err="1" smtClean="0"/>
              <a:t>ний</a:t>
            </a:r>
            <a:r>
              <a:rPr lang="ru-RU" dirty="0" smtClean="0"/>
              <a:t>, тогда ошибки в решении </a:t>
            </a:r>
            <a:r>
              <a:rPr lang="ru-RU" dirty="0" err="1" smtClean="0"/>
              <a:t>поставлен-ной</a:t>
            </a:r>
            <a:r>
              <a:rPr lang="ru-RU" dirty="0" smtClean="0"/>
              <a:t> задачи весьма  вероятны</a:t>
            </a:r>
          </a:p>
          <a:p>
            <a:pPr marL="900113" indent="-900113">
              <a:buNone/>
            </a:pPr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4857752" y="164305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0800000">
            <a:off x="4929190" y="3571876"/>
            <a:ext cx="484632" cy="5497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S\Мои документы\Мои рисунки\Образование\j041733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413125"/>
            <a:ext cx="3489325" cy="34448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6" grpId="0" build="p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357950" y="2857496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143504" y="1285860"/>
            <a:ext cx="1042416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2857488" y="285728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" y="214290"/>
          <a:ext cx="9144000" cy="6643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071810"/>
            <a:ext cx="33575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внимание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Устойчивость внимания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4042800" cy="232886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Возможность </a:t>
            </a:r>
            <a:r>
              <a:rPr lang="ru-RU" dirty="0" err="1" smtClean="0"/>
              <a:t>длитель-ного</a:t>
            </a:r>
            <a:r>
              <a:rPr lang="ru-RU" dirty="0" smtClean="0"/>
              <a:t> сосредоточения  на одном и том же       объекте, одной и той   же проблеме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1200" y="1571612"/>
            <a:ext cx="4042800" cy="4525963"/>
          </a:xfrm>
        </p:spPr>
        <p:txBody>
          <a:bodyPr/>
          <a:lstStyle/>
          <a:p>
            <a:pPr marL="800100" indent="-442913">
              <a:buNone/>
            </a:pPr>
            <a:r>
              <a:rPr lang="ru-RU" dirty="0" smtClean="0"/>
              <a:t>      человек с устой- </a:t>
            </a:r>
            <a:r>
              <a:rPr lang="ru-RU" dirty="0" err="1" smtClean="0"/>
              <a:t>чивым</a:t>
            </a:r>
            <a:r>
              <a:rPr lang="ru-RU" dirty="0" smtClean="0"/>
              <a:t> вниманием может долго </a:t>
            </a:r>
            <a:r>
              <a:rPr lang="ru-RU" dirty="0" smtClean="0"/>
              <a:t>        </a:t>
            </a:r>
            <a:r>
              <a:rPr lang="ru-RU" dirty="0" smtClean="0"/>
              <a:t>работать, не </a:t>
            </a:r>
            <a:r>
              <a:rPr lang="ru-RU" dirty="0" err="1" smtClean="0"/>
              <a:t>отв</a:t>
            </a:r>
            <a:r>
              <a:rPr lang="ru-RU" dirty="0" smtClean="0"/>
              <a:t>- </a:t>
            </a:r>
            <a:r>
              <a:rPr lang="ru-RU" dirty="0" err="1" smtClean="0"/>
              <a:t>лекаясь</a:t>
            </a:r>
            <a:r>
              <a:rPr lang="ru-RU" dirty="0" smtClean="0"/>
              <a:t> ему </a:t>
            </a:r>
            <a:r>
              <a:rPr lang="ru-RU" dirty="0" err="1" smtClean="0"/>
              <a:t>нра</a:t>
            </a:r>
            <a:r>
              <a:rPr lang="ru-RU" dirty="0" smtClean="0"/>
              <a:t>- </a:t>
            </a:r>
            <a:r>
              <a:rPr lang="ru-RU" dirty="0" err="1" smtClean="0"/>
              <a:t>вится</a:t>
            </a:r>
            <a:r>
              <a:rPr lang="ru-RU" dirty="0" smtClean="0"/>
              <a:t> длительная напряжённая </a:t>
            </a:r>
            <a:r>
              <a:rPr lang="ru-RU" dirty="0" err="1" smtClean="0"/>
              <a:t>ра</a:t>
            </a:r>
            <a:r>
              <a:rPr lang="ru-RU" dirty="0" smtClean="0"/>
              <a:t>- бота</a:t>
            </a: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5072066" y="16430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Documents and Settings\S\Мои документы\Мои рисунки\Образование\j040971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3000372"/>
            <a:ext cx="260032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5857884" y="4429132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357950" y="2857496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143504" y="1285860"/>
            <a:ext cx="1042416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2857488" y="285728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" y="214290"/>
          <a:ext cx="9144000" cy="6643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071810"/>
            <a:ext cx="33575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внимание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внимания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Одновременное </a:t>
            </a:r>
            <a:r>
              <a:rPr lang="ru-RU" dirty="0" err="1" smtClean="0"/>
              <a:t>внима</a:t>
            </a:r>
            <a:r>
              <a:rPr lang="ru-RU" dirty="0" smtClean="0"/>
              <a:t>- </a:t>
            </a:r>
            <a:r>
              <a:rPr lang="ru-RU" dirty="0" err="1" smtClean="0"/>
              <a:t>ние</a:t>
            </a:r>
            <a:r>
              <a:rPr lang="ru-RU" dirty="0" smtClean="0"/>
              <a:t> к двум или </a:t>
            </a:r>
            <a:r>
              <a:rPr lang="ru-RU" dirty="0" err="1" smtClean="0"/>
              <a:t>несколь</a:t>
            </a:r>
            <a:r>
              <a:rPr lang="ru-RU" dirty="0" smtClean="0"/>
              <a:t>-   </a:t>
            </a:r>
            <a:r>
              <a:rPr lang="ru-RU" dirty="0" err="1" smtClean="0"/>
              <a:t>ким</a:t>
            </a:r>
            <a:r>
              <a:rPr lang="ru-RU" dirty="0" smtClean="0"/>
              <a:t> объектам при одно- временном выполнении действий с ним или </a:t>
            </a:r>
            <a:r>
              <a:rPr lang="ru-RU" dirty="0" err="1" smtClean="0"/>
              <a:t>наб-людение</a:t>
            </a:r>
            <a:r>
              <a:rPr lang="ru-RU" dirty="0" smtClean="0"/>
              <a:t> за ними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10080" cy="4525963"/>
          </a:xfrm>
        </p:spPr>
        <p:txBody>
          <a:bodyPr>
            <a:normAutofit fontScale="92500" lnSpcReduction="10000"/>
          </a:bodyPr>
          <a:lstStyle/>
          <a:p>
            <a:pPr marL="1171575" indent="0">
              <a:buNone/>
            </a:pPr>
            <a:r>
              <a:rPr lang="ru-RU" dirty="0" smtClean="0"/>
              <a:t>Легко или с тру-   дом ребёнку уда -</a:t>
            </a:r>
            <a:r>
              <a:rPr lang="ru-RU" dirty="0" err="1" smtClean="0"/>
              <a:t>ётся</a:t>
            </a:r>
            <a:r>
              <a:rPr lang="ru-RU" dirty="0" smtClean="0"/>
              <a:t> делать нес-  </a:t>
            </a:r>
            <a:r>
              <a:rPr lang="ru-RU" dirty="0" err="1" smtClean="0"/>
              <a:t>колько</a:t>
            </a:r>
            <a:r>
              <a:rPr lang="ru-RU" dirty="0" smtClean="0"/>
              <a:t> дел </a:t>
            </a:r>
            <a:r>
              <a:rPr lang="ru-RU" dirty="0" err="1" smtClean="0"/>
              <a:t>однов-ременно</a:t>
            </a:r>
            <a:r>
              <a:rPr lang="ru-RU" dirty="0" smtClean="0"/>
              <a:t>: писать   письмо и </a:t>
            </a:r>
            <a:r>
              <a:rPr lang="ru-RU" dirty="0" err="1" smtClean="0"/>
              <a:t>разгова-ривать</a:t>
            </a:r>
            <a:r>
              <a:rPr lang="ru-RU" dirty="0" smtClean="0"/>
              <a:t>, решать </a:t>
            </a:r>
            <a:r>
              <a:rPr lang="ru-RU" dirty="0" err="1" smtClean="0"/>
              <a:t>за-дачу</a:t>
            </a:r>
            <a:r>
              <a:rPr lang="ru-RU" dirty="0" smtClean="0"/>
              <a:t> и отвечать   на вопросы, </a:t>
            </a:r>
            <a:r>
              <a:rPr lang="ru-RU" dirty="0" err="1" smtClean="0"/>
              <a:t>зани-маться</a:t>
            </a:r>
            <a:r>
              <a:rPr lang="ru-RU" dirty="0" smtClean="0"/>
              <a:t> работой и наблюдать за </a:t>
            </a:r>
            <a:r>
              <a:rPr lang="ru-RU" dirty="0" err="1" smtClean="0"/>
              <a:t>ок</a:t>
            </a:r>
            <a:r>
              <a:rPr lang="ru-RU" dirty="0" smtClean="0"/>
              <a:t>- </a:t>
            </a:r>
            <a:r>
              <a:rPr lang="ru-RU" dirty="0" err="1" smtClean="0"/>
              <a:t>ружающими</a:t>
            </a:r>
            <a:r>
              <a:rPr lang="ru-RU" dirty="0" smtClean="0"/>
              <a:t> и т.п.</a:t>
            </a: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4786314" y="150017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 descr="C:\Documents and Settings\S\Мои документы\Мои рисунки\Образование\j029497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714752"/>
            <a:ext cx="2236793" cy="2714644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3714744" y="5815584"/>
            <a:ext cx="1042416" cy="82812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5857884" y="4429132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357950" y="2857496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143504" y="1285860"/>
            <a:ext cx="1042416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2857488" y="285728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" y="214290"/>
          <a:ext cx="9144000" cy="6643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071810"/>
            <a:ext cx="33575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внимание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Переключение внимания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Перемещение внимания с одного объекта  на      другой или с одной </a:t>
            </a:r>
            <a:r>
              <a:rPr lang="ru-RU" dirty="0" err="1" smtClean="0"/>
              <a:t>дея</a:t>
            </a:r>
            <a:r>
              <a:rPr lang="ru-RU" dirty="0" smtClean="0"/>
              <a:t>- </a:t>
            </a:r>
            <a:r>
              <a:rPr lang="ru-RU" dirty="0" err="1" smtClean="0"/>
              <a:t>тельности</a:t>
            </a:r>
            <a:r>
              <a:rPr lang="ru-RU" dirty="0" smtClean="0"/>
              <a:t> на другую в   связи с постановкой но- вой задачи.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985838" indent="0">
              <a:buNone/>
            </a:pPr>
            <a:r>
              <a:rPr lang="ru-RU" dirty="0" smtClean="0"/>
              <a:t>Насколько быстро ребёнок </a:t>
            </a:r>
            <a:r>
              <a:rPr lang="ru-RU" dirty="0" err="1" smtClean="0"/>
              <a:t>перехо</a:t>
            </a:r>
            <a:r>
              <a:rPr lang="ru-RU" dirty="0" smtClean="0"/>
              <a:t>-  </a:t>
            </a:r>
            <a:r>
              <a:rPr lang="ru-RU" dirty="0" err="1" smtClean="0"/>
              <a:t>дит</a:t>
            </a:r>
            <a:r>
              <a:rPr lang="ru-RU" dirty="0" smtClean="0"/>
              <a:t> от одного за- </a:t>
            </a:r>
            <a:r>
              <a:rPr lang="ru-RU" dirty="0" err="1" smtClean="0"/>
              <a:t>нятия</a:t>
            </a:r>
            <a:r>
              <a:rPr lang="ru-RU" dirty="0" smtClean="0"/>
              <a:t> </a:t>
            </a:r>
            <a:r>
              <a:rPr lang="ru-RU" smtClean="0"/>
              <a:t>к </a:t>
            </a:r>
            <a:r>
              <a:rPr lang="ru-RU" smtClean="0"/>
              <a:t>другому,   </a:t>
            </a:r>
            <a:r>
              <a:rPr lang="ru-RU" dirty="0" smtClean="0"/>
              <a:t>легко ли начинает новое дело, </a:t>
            </a:r>
            <a:r>
              <a:rPr lang="ru-RU" dirty="0" err="1" smtClean="0"/>
              <a:t>втяги-вается</a:t>
            </a:r>
            <a:r>
              <a:rPr lang="ru-RU" dirty="0" smtClean="0"/>
              <a:t> в работу,  может ли быстро  закончить какое-  либо занятие или постоянно </a:t>
            </a:r>
            <a:r>
              <a:rPr lang="ru-RU" dirty="0" err="1" smtClean="0"/>
              <a:t>возвра-щается</a:t>
            </a:r>
            <a:r>
              <a:rPr lang="ru-RU" dirty="0" smtClean="0"/>
              <a:t> к нему в   своих мыслях</a:t>
            </a:r>
            <a:endParaRPr lang="ru-RU" dirty="0"/>
          </a:p>
        </p:txBody>
      </p:sp>
      <p:sp>
        <p:nvSpPr>
          <p:cNvPr id="5" name="5-конечная звезда 4"/>
          <p:cNvSpPr/>
          <p:nvPr/>
        </p:nvSpPr>
        <p:spPr>
          <a:xfrm>
            <a:off x="4714876" y="17144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Documents and Settings\S\Мои документы\Мои рисунки\Образование\j039812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571876"/>
            <a:ext cx="2320929" cy="2598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Представление книжной выставки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Задание для групп:</a:t>
            </a:r>
          </a:p>
          <a:p>
            <a:pPr marL="0" indent="0">
              <a:buNone/>
            </a:pPr>
            <a:r>
              <a:rPr lang="ru-RU" dirty="0" smtClean="0"/>
              <a:t>Подготовить краткую  </a:t>
            </a:r>
            <a:r>
              <a:rPr lang="ru-RU" dirty="0" err="1" smtClean="0"/>
              <a:t>ан-нотацию</a:t>
            </a:r>
            <a:r>
              <a:rPr lang="ru-RU" dirty="0" smtClean="0"/>
              <a:t> публикаций по  плану:</a:t>
            </a:r>
          </a:p>
          <a:p>
            <a:r>
              <a:rPr lang="ru-RU" dirty="0" smtClean="0"/>
              <a:t>Название книги</a:t>
            </a:r>
          </a:p>
          <a:p>
            <a:r>
              <a:rPr lang="ru-RU" dirty="0" smtClean="0"/>
              <a:t>Автор</a:t>
            </a:r>
          </a:p>
          <a:p>
            <a:r>
              <a:rPr lang="ru-RU" dirty="0" smtClean="0"/>
              <a:t>Место и время издания</a:t>
            </a:r>
          </a:p>
          <a:p>
            <a:r>
              <a:rPr lang="ru-RU" dirty="0" smtClean="0"/>
              <a:t>Краткая аннотация </a:t>
            </a:r>
          </a:p>
          <a:p>
            <a:pPr>
              <a:buNone/>
            </a:pPr>
            <a:r>
              <a:rPr lang="ru-RU" dirty="0" smtClean="0"/>
              <a:t>публикаций</a:t>
            </a:r>
            <a:endParaRPr lang="ru-RU" dirty="0"/>
          </a:p>
        </p:txBody>
      </p:sp>
      <p:sp>
        <p:nvSpPr>
          <p:cNvPr id="6" name="Rectangle 28" descr="F:\Other\Book\bd0348-001.jpg"/>
          <p:cNvSpPr>
            <a:spLocks noChangeArrowheads="1"/>
          </p:cNvSpPr>
          <p:nvPr/>
        </p:nvSpPr>
        <p:spPr bwMode="auto">
          <a:xfrm>
            <a:off x="5429256" y="2000240"/>
            <a:ext cx="3286148" cy="3500462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родителям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Помогите вашим детям стать внимательными.</a:t>
            </a:r>
          </a:p>
          <a:p>
            <a:pPr lvl="0"/>
            <a:r>
              <a:rPr lang="ru-RU" dirty="0" smtClean="0"/>
              <a:t>Приобретайте, читайте и используйте книги, в которых </a:t>
            </a:r>
            <a:r>
              <a:rPr lang="ru-RU" dirty="0" err="1" smtClean="0"/>
              <a:t>мо-жно</a:t>
            </a:r>
            <a:r>
              <a:rPr lang="ru-RU" dirty="0" smtClean="0"/>
              <a:t> найти упражнения и игры, способствующие развитию внимания.</a:t>
            </a:r>
          </a:p>
          <a:p>
            <a:pPr lvl="0"/>
            <a:r>
              <a:rPr lang="ru-RU" dirty="0" smtClean="0"/>
              <a:t> Играйте вместе с детьми в различные игры, развиваю-  </a:t>
            </a:r>
            <a:r>
              <a:rPr lang="ru-RU" dirty="0" err="1" smtClean="0"/>
              <a:t>щие</a:t>
            </a:r>
            <a:r>
              <a:rPr lang="ru-RU" dirty="0" smtClean="0"/>
              <a:t> все свойства внимания.</a:t>
            </a:r>
          </a:p>
          <a:p>
            <a:pPr lvl="0"/>
            <a:r>
              <a:rPr lang="ru-RU" dirty="0" smtClean="0"/>
              <a:t>Научитесь играть в шахматы и шашки, ведь эти игры на-  </a:t>
            </a:r>
            <a:r>
              <a:rPr lang="ru-RU" dirty="0" err="1" smtClean="0"/>
              <a:t>зывают</a:t>
            </a:r>
            <a:r>
              <a:rPr lang="ru-RU" dirty="0" smtClean="0"/>
              <a:t> «школой внимания».</a:t>
            </a:r>
          </a:p>
          <a:p>
            <a:pPr lvl="0"/>
            <a:r>
              <a:rPr lang="ru-RU" dirty="0" smtClean="0"/>
              <a:t>Не забывайте о спортивных и подвижных играх, </a:t>
            </a:r>
            <a:r>
              <a:rPr lang="ru-RU" dirty="0" err="1" smtClean="0"/>
              <a:t>благода-ря</a:t>
            </a:r>
            <a:r>
              <a:rPr lang="ru-RU" dirty="0" smtClean="0"/>
              <a:t> которым можно развивать не только силу и ловкость,  но и внимание, воображение, быстроту мышления.</a:t>
            </a:r>
          </a:p>
          <a:p>
            <a:pPr lvl="0"/>
            <a:r>
              <a:rPr lang="ru-RU" dirty="0" smtClean="0"/>
              <a:t>Учите детей быть наблюдательными – умеющими заме-  </a:t>
            </a:r>
            <a:r>
              <a:rPr lang="ru-RU" dirty="0" err="1" smtClean="0"/>
              <a:t>чать</a:t>
            </a:r>
            <a:r>
              <a:rPr lang="ru-RU" dirty="0" smtClean="0"/>
              <a:t> изменения, происходящие в окружающем мире, </a:t>
            </a:r>
            <a:r>
              <a:rPr lang="ru-RU" dirty="0" err="1" smtClean="0"/>
              <a:t>ви</a:t>
            </a:r>
            <a:r>
              <a:rPr lang="ru-RU" dirty="0" smtClean="0"/>
              <a:t>-  деть необычное - в обычном, незнакомое – в знакомом.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Повестка: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643966" cy="47149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анкетирования родителей.</a:t>
            </a:r>
          </a:p>
          <a:p>
            <a:r>
              <a:rPr lang="ru-RU" dirty="0" smtClean="0"/>
              <a:t>Выступление кл. рук-ля «Внимание и его   </a:t>
            </a:r>
            <a:r>
              <a:rPr lang="ru-RU" dirty="0" smtClean="0"/>
              <a:t>основные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/>
              <a:t>свойства»</a:t>
            </a:r>
          </a:p>
          <a:p>
            <a:r>
              <a:rPr lang="ru-RU" dirty="0" smtClean="0"/>
              <a:t>Работа в группах. Демонстрация игр на     </a:t>
            </a:r>
            <a:r>
              <a:rPr lang="ru-RU" dirty="0" smtClean="0"/>
              <a:t>развитие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внимания </a:t>
            </a:r>
            <a:r>
              <a:rPr lang="ru-RU" dirty="0" smtClean="0"/>
              <a:t>группами.</a:t>
            </a:r>
          </a:p>
          <a:p>
            <a:r>
              <a:rPr lang="ru-RU" dirty="0" smtClean="0"/>
              <a:t>Работа в группах. Представление </a:t>
            </a:r>
            <a:r>
              <a:rPr lang="ru-RU" dirty="0" smtClean="0"/>
              <a:t>литературы по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 </a:t>
            </a:r>
            <a:r>
              <a:rPr lang="ru-RU" dirty="0" smtClean="0"/>
              <a:t>теме.</a:t>
            </a:r>
          </a:p>
          <a:p>
            <a:r>
              <a:rPr lang="ru-RU" dirty="0" smtClean="0"/>
              <a:t>Заключительный этап:</a:t>
            </a:r>
          </a:p>
          <a:p>
            <a:pPr>
              <a:buNone/>
            </a:pPr>
            <a:r>
              <a:rPr lang="ru-RU" dirty="0" smtClean="0"/>
              <a:t>    1. решение</a:t>
            </a:r>
          </a:p>
          <a:p>
            <a:pPr>
              <a:buNone/>
            </a:pPr>
            <a:r>
              <a:rPr lang="ru-RU" dirty="0" smtClean="0"/>
              <a:t>    2. оценка</a:t>
            </a:r>
          </a:p>
          <a:p>
            <a:pPr>
              <a:buNone/>
            </a:pPr>
            <a:r>
              <a:rPr lang="ru-RU" dirty="0" smtClean="0"/>
              <a:t>    3. минута благодарности</a:t>
            </a:r>
          </a:p>
          <a:p>
            <a:r>
              <a:rPr lang="ru-RU" dirty="0" smtClean="0"/>
              <a:t>Разное.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207170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Bookman Old Style" pitchFamily="18" charset="0"/>
              </a:rPr>
              <a:t>«Сегодня на родительском собрании   мы поняли, что внимание …»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7173" name="Picture 5" descr="C:\Documents and Settings\S\Мои документы\Мои рисунки\Образование\j008903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071810"/>
            <a:ext cx="2428892" cy="2549531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572560" cy="1571636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Внимательный ребёнок – это …</a:t>
            </a:r>
            <a:endParaRPr lang="ru-RU" sz="36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358246" cy="128588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Результаты анкетирования родителей</a:t>
            </a:r>
            <a:br>
              <a:rPr lang="ru-RU" sz="2800" dirty="0" smtClean="0"/>
            </a:br>
            <a:r>
              <a:rPr lang="ru-RU" sz="2800" dirty="0" smtClean="0"/>
              <a:t>1. часто ли ребёнок отвлекается во время </a:t>
            </a:r>
            <a:r>
              <a:rPr lang="ru-RU" sz="2800" dirty="0" err="1" smtClean="0"/>
              <a:t>выполне</a:t>
            </a:r>
            <a:r>
              <a:rPr lang="ru-RU" sz="2800" dirty="0" smtClean="0"/>
              <a:t>- </a:t>
            </a:r>
            <a:r>
              <a:rPr lang="ru-RU" sz="2800" dirty="0" err="1" smtClean="0"/>
              <a:t>ния</a:t>
            </a:r>
            <a:r>
              <a:rPr lang="ru-RU" sz="2800" dirty="0" smtClean="0"/>
              <a:t> заданий.</a:t>
            </a:r>
            <a:br>
              <a:rPr lang="ru-RU" sz="2800" dirty="0" smtClean="0"/>
            </a:br>
            <a:r>
              <a:rPr lang="ru-RU" sz="2800" dirty="0" smtClean="0"/>
              <a:t>2. можно ли назвать ребёнка сосредоточенным, </a:t>
            </a:r>
            <a:r>
              <a:rPr lang="ru-RU" sz="2800" dirty="0" err="1" smtClean="0"/>
              <a:t>уси-дчивым</a:t>
            </a:r>
            <a:r>
              <a:rPr lang="ru-RU" sz="2800" dirty="0" smtClean="0"/>
              <a:t>, внимательным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Что вы делаете для того, чтобы у </a:t>
            </a:r>
            <a:br>
              <a:rPr lang="ru-RU" sz="3200" dirty="0" smtClean="0"/>
            </a:br>
            <a:r>
              <a:rPr lang="ru-RU" sz="3200" dirty="0" smtClean="0"/>
              <a:t>ребёнка развивалось внимание?</a:t>
            </a:r>
            <a:endParaRPr lang="ru-RU" sz="3200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214282" y="1500174"/>
            <a:ext cx="3857652" cy="207170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Игры настольные и компьютерные, </a:t>
            </a:r>
            <a:r>
              <a:rPr lang="ru-RU" sz="2400" dirty="0" err="1" smtClean="0"/>
              <a:t>пазлы</a:t>
            </a:r>
            <a:r>
              <a:rPr lang="ru-RU" sz="2400" dirty="0" smtClean="0"/>
              <a:t>, шашки и шахматы</a:t>
            </a:r>
            <a:endParaRPr lang="ru-RU" sz="2400" dirty="0"/>
          </a:p>
        </p:txBody>
      </p:sp>
      <p:sp>
        <p:nvSpPr>
          <p:cNvPr id="5" name="Выноска-облако 4"/>
          <p:cNvSpPr/>
          <p:nvPr/>
        </p:nvSpPr>
        <p:spPr>
          <a:xfrm>
            <a:off x="4572000" y="1285860"/>
            <a:ext cx="4214842" cy="200026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Чтение текстов, пересказ текстов, </a:t>
            </a:r>
            <a:r>
              <a:rPr lang="ru-RU" sz="2400" dirty="0" err="1" smtClean="0"/>
              <a:t>разучи-вание</a:t>
            </a:r>
            <a:r>
              <a:rPr lang="ru-RU" sz="2400" dirty="0" smtClean="0"/>
              <a:t> стихов.</a:t>
            </a:r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2786050" y="4214818"/>
            <a:ext cx="3786214" cy="17859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Разгадывание ребусов и загадок</a:t>
            </a:r>
            <a:endParaRPr lang="ru-RU" sz="2400" dirty="0"/>
          </a:p>
        </p:txBody>
      </p:sp>
      <p:pic>
        <p:nvPicPr>
          <p:cNvPr id="1026" name="Picture 2" descr="C:\Documents and Settings\S\Мои документы\Мои рисунки\Образование\j0398145[1].wm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929454" y="4357694"/>
            <a:ext cx="1910182" cy="181691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3819524" cy="68036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С.Я. Маршак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282" y="1071546"/>
            <a:ext cx="4714908" cy="535784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Жил человек рассеянный</a:t>
            </a:r>
          </a:p>
          <a:p>
            <a:r>
              <a:rPr lang="ru-RU" sz="3200" dirty="0" smtClean="0">
                <a:latin typeface="Monotype Corsiva" pitchFamily="66" charset="0"/>
              </a:rPr>
              <a:t>На улице </a:t>
            </a:r>
            <a:r>
              <a:rPr lang="ru-RU" sz="3200" dirty="0" err="1" smtClean="0">
                <a:latin typeface="Monotype Corsiva" pitchFamily="66" charset="0"/>
              </a:rPr>
              <a:t>Бассейной</a:t>
            </a:r>
            <a:r>
              <a:rPr lang="ru-RU" sz="3200" dirty="0" smtClean="0">
                <a:latin typeface="Monotype Corsiva" pitchFamily="66" charset="0"/>
              </a:rPr>
              <a:t>.</a:t>
            </a:r>
          </a:p>
          <a:p>
            <a:r>
              <a:rPr lang="ru-RU" sz="3200" dirty="0" smtClean="0">
                <a:latin typeface="Monotype Corsiva" pitchFamily="66" charset="0"/>
              </a:rPr>
              <a:t>Сел он утром на кровать,</a:t>
            </a:r>
          </a:p>
          <a:p>
            <a:r>
              <a:rPr lang="ru-RU" sz="3200" dirty="0" smtClean="0">
                <a:latin typeface="Monotype Corsiva" pitchFamily="66" charset="0"/>
              </a:rPr>
              <a:t>Стал рубашку надевать,</a:t>
            </a:r>
          </a:p>
          <a:p>
            <a:r>
              <a:rPr lang="ru-RU" sz="3200" dirty="0" smtClean="0">
                <a:latin typeface="Monotype Corsiva" pitchFamily="66" charset="0"/>
              </a:rPr>
              <a:t>В рукава просунул руки – </a:t>
            </a:r>
          </a:p>
          <a:p>
            <a:r>
              <a:rPr lang="ru-RU" sz="3200" dirty="0" smtClean="0">
                <a:latin typeface="Monotype Corsiva" pitchFamily="66" charset="0"/>
              </a:rPr>
              <a:t>Оказалось, - это брюки …</a:t>
            </a:r>
          </a:p>
          <a:p>
            <a:r>
              <a:rPr lang="ru-RU" sz="3200" dirty="0" smtClean="0">
                <a:latin typeface="Monotype Corsiva" pitchFamily="66" charset="0"/>
              </a:rPr>
              <a:t>Вместо шапки на ходу</a:t>
            </a:r>
          </a:p>
          <a:p>
            <a:r>
              <a:rPr lang="ru-RU" sz="3200" dirty="0" smtClean="0">
                <a:latin typeface="Monotype Corsiva" pitchFamily="66" charset="0"/>
              </a:rPr>
              <a:t>Он надел сковороду,</a:t>
            </a:r>
          </a:p>
          <a:p>
            <a:r>
              <a:rPr lang="ru-RU" sz="3200" dirty="0" smtClean="0">
                <a:latin typeface="Monotype Corsiva" pitchFamily="66" charset="0"/>
              </a:rPr>
              <a:t>Вместо валенок перчатки</a:t>
            </a:r>
          </a:p>
          <a:p>
            <a:r>
              <a:rPr lang="ru-RU" sz="3200" dirty="0" smtClean="0">
                <a:latin typeface="Monotype Corsiva" pitchFamily="66" charset="0"/>
              </a:rPr>
              <a:t>Натянул себе на пятки …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848" b="20848"/>
          <a:stretch>
            <a:fillRect/>
          </a:stretch>
        </p:blipFill>
        <p:spPr bwMode="auto">
          <a:xfrm rot="420000">
            <a:off x="4836262" y="1409602"/>
            <a:ext cx="3409416" cy="337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Внимание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Способность человека               сосредоточиться                        на определённых                     объектах или                             явлениях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143504" y="1285860"/>
            <a:ext cx="1042416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2857488" y="285728"/>
            <a:ext cx="1042416" cy="92869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" y="214290"/>
          <a:ext cx="9144000" cy="6643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071810"/>
            <a:ext cx="33575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внимание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Концентрация внимания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>
            <a:off x="411481" y="1428736"/>
            <a:ext cx="45719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1571612"/>
            <a:ext cx="4257114" cy="24288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Умение сосредоточиться  на нужном </a:t>
            </a:r>
            <a:r>
              <a:rPr lang="ru-RU" dirty="0" smtClean="0"/>
              <a:t>объекте,           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отдельных его частях или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признаках</a:t>
            </a:r>
            <a:r>
              <a:rPr lang="ru-RU" dirty="0" smtClean="0"/>
              <a:t>, способность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вникнуть в </a:t>
            </a:r>
            <a:r>
              <a:rPr lang="ru-RU" dirty="0" smtClean="0"/>
              <a:t>проблему,</a:t>
            </a:r>
          </a:p>
          <a:p>
            <a:pPr marL="0" indent="0" algn="ctr">
              <a:buNone/>
            </a:pPr>
            <a:r>
              <a:rPr lang="ru-RU" dirty="0" smtClean="0"/>
              <a:t>задачу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 flipH="1">
            <a:off x="8685213" y="1571612"/>
            <a:ext cx="45719" cy="4968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357298"/>
            <a:ext cx="4042800" cy="5357850"/>
          </a:xfrm>
        </p:spPr>
        <p:txBody>
          <a:bodyPr/>
          <a:lstStyle/>
          <a:p>
            <a:pPr marL="800100" indent="-800100"/>
            <a:r>
              <a:rPr lang="ru-RU" dirty="0" smtClean="0"/>
              <a:t> человек отличается   хорошей </a:t>
            </a:r>
            <a:r>
              <a:rPr lang="ru-RU" dirty="0" err="1" smtClean="0"/>
              <a:t>наблюдате-льностью</a:t>
            </a:r>
            <a:r>
              <a:rPr lang="ru-RU" dirty="0" smtClean="0"/>
              <a:t>, </a:t>
            </a:r>
            <a:r>
              <a:rPr lang="ru-RU" dirty="0" err="1" smtClean="0"/>
              <a:t>организо</a:t>
            </a:r>
            <a:r>
              <a:rPr lang="ru-RU" dirty="0" smtClean="0"/>
              <a:t>- </a:t>
            </a:r>
            <a:r>
              <a:rPr lang="ru-RU" dirty="0" err="1" smtClean="0"/>
              <a:t>ванностью</a:t>
            </a:r>
            <a:endParaRPr lang="ru-RU" dirty="0" smtClean="0"/>
          </a:p>
          <a:p>
            <a:pPr marL="800100" indent="-800100"/>
            <a:r>
              <a:rPr lang="ru-RU" dirty="0" smtClean="0"/>
              <a:t>человек рассеянный, несобранный</a:t>
            </a:r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5000628" y="1428736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000628" y="3071810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S\Мои документы\Мои рисунки\Образование\j023213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929066"/>
            <a:ext cx="2068513" cy="2122487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  <p:bldP spid="6" grpId="0" build="p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риветсвие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br">
              <a:srgbClr val="000000">
                <a:alpha val="0"/>
              </a:srgbClr>
            </a:outerShdw>
          </a:effectLst>
        </a:effectStyle>
        <a:effectStyle>
          <a:effectLst>
            <a:outerShdw dir="5400000" algn="ctr">
              <a:srgbClr val="EBE9ED">
                <a:alpha val="0"/>
              </a:srgbClr>
            </a:outerShdw>
          </a:effectLst>
          <a:scene3d>
            <a:camera prst="orthographicFront" fov="0">
              <a:rot lat="0" lon="0" rev="0"/>
            </a:camera>
            <a:lightRig rig="glow" dir="b">
              <a:rot lat="0" lon="0" rev="0"/>
            </a:lightRig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 fov="0">
              <a:rot lat="0" lon="0" rev="0"/>
            </a:camera>
            <a:lightRig rig="glow" dir="b">
              <a:rot lat="0" lon="0" rev="0"/>
            </a:lightRig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5000"/>
                <a:hueMod val="100000"/>
                <a:satMod val="100000"/>
              </a:schemeClr>
              <a:schemeClr val="phClr">
                <a:tint val="5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6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7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8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446</TotalTime>
  <Words>595</Words>
  <Application>Microsoft Office PowerPoint</Application>
  <PresentationFormat>Экран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Приветсвие</vt:lpstr>
      <vt:lpstr>Поток</vt:lpstr>
      <vt:lpstr>Родительское собрание –  практикум  «Как помочь ребёнку  стать внимательным»</vt:lpstr>
      <vt:lpstr>Повестка:</vt:lpstr>
      <vt:lpstr>Внимательный ребёнок – это …</vt:lpstr>
      <vt:lpstr> Результаты анкетирования родителей 1. часто ли ребёнок отвлекается во время выполне- ния заданий. 2. можно ли назвать ребёнка сосредоточенным, уси-дчивым, внимательным</vt:lpstr>
      <vt:lpstr>Что вы делаете для того, чтобы у  ребёнка развивалось внимание?</vt:lpstr>
      <vt:lpstr>С.Я. Маршак</vt:lpstr>
      <vt:lpstr>Внимание </vt:lpstr>
      <vt:lpstr>Слайд 8</vt:lpstr>
      <vt:lpstr>Концентрация внимания</vt:lpstr>
      <vt:lpstr>Слайд 10</vt:lpstr>
      <vt:lpstr>Объём внимания</vt:lpstr>
      <vt:lpstr>Слайд 12</vt:lpstr>
      <vt:lpstr>Устойчивость внимания</vt:lpstr>
      <vt:lpstr>Слайд 14</vt:lpstr>
      <vt:lpstr>Распределение внимания</vt:lpstr>
      <vt:lpstr>Слайд 16</vt:lpstr>
      <vt:lpstr>Переключение внимания</vt:lpstr>
      <vt:lpstr>Представление книжной выставки</vt:lpstr>
      <vt:lpstr>Рекомендации родителям</vt:lpstr>
      <vt:lpstr>Рефлексия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– практикум  «Как помочь ребёнку стать внимательным»</dc:title>
  <dc:creator>Светлана</dc:creator>
  <cp:lastModifiedBy>Светлана</cp:lastModifiedBy>
  <cp:revision>50</cp:revision>
  <dcterms:created xsi:type="dcterms:W3CDTF">2008-12-04T08:52:29Z</dcterms:created>
  <dcterms:modified xsi:type="dcterms:W3CDTF">2008-12-13T12:47:21Z</dcterms:modified>
</cp:coreProperties>
</file>