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539A7D-4785-4094-8796-3FC534B78499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078222-9804-41E7-BE27-224DEDC5D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Комплексный анализ текста (подготовка к ГИА).                           В. М. Песков  «Бескорыстие»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Я знаю человека, который двадцать лет</a:t>
            </a:r>
            <a:r>
              <a:rPr lang="ru-RU" sz="3600" b="1" dirty="0" smtClean="0"/>
              <a:t>,</a:t>
            </a:r>
            <a:r>
              <a:rPr lang="ru-RU" sz="3600" dirty="0" smtClean="0"/>
              <a:t> с первого года войны, прос</a:t>
            </a:r>
            <a:r>
              <a:rPr lang="ru-RU" sz="3600" b="1" dirty="0" smtClean="0"/>
              <a:t>и</a:t>
            </a:r>
            <a:r>
              <a:rPr lang="ru-RU" sz="3600" dirty="0" smtClean="0"/>
              <a:t>дел на чердаке и почти пот</a:t>
            </a:r>
            <a:r>
              <a:rPr lang="ru-RU" sz="3600" b="1" dirty="0" smtClean="0"/>
              <a:t>е</a:t>
            </a:r>
            <a:r>
              <a:rPr lang="ru-RU" sz="3600" dirty="0" smtClean="0"/>
              <a:t>рял человеческий облик. На этот шаг его, </a:t>
            </a:r>
            <a:r>
              <a:rPr lang="ru-RU" sz="3600" b="1" dirty="0" smtClean="0"/>
              <a:t>не</a:t>
            </a:r>
            <a:r>
              <a:rPr lang="ru-RU" sz="3600" dirty="0" smtClean="0"/>
              <a:t>опытного и трусливого, толкнула корысть</a:t>
            </a:r>
            <a:r>
              <a:rPr lang="ru-RU" sz="3600" b="1" dirty="0" smtClean="0"/>
              <a:t>:</a:t>
            </a:r>
            <a:r>
              <a:rPr lang="ru-RU" sz="3600" dirty="0" smtClean="0"/>
              <a:t> пусть ум</a:t>
            </a:r>
            <a:r>
              <a:rPr lang="ru-RU" sz="3600" b="1" dirty="0" smtClean="0"/>
              <a:t>и</a:t>
            </a:r>
            <a:r>
              <a:rPr lang="ru-RU" sz="3600" dirty="0" smtClean="0"/>
              <a:t>рают другие, а я хочу жить. И все мы знаем ровесника этого дезертира</a:t>
            </a:r>
            <a:r>
              <a:rPr lang="ru-RU" sz="3600" b="1" dirty="0" smtClean="0"/>
              <a:t> –</a:t>
            </a:r>
            <a:r>
              <a:rPr lang="ru-RU" sz="3600" dirty="0" smtClean="0"/>
              <a:t> Александра Матросова.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Укажите ошибочное суждение:</a:t>
            </a:r>
          </a:p>
          <a:p>
            <a:r>
              <a:rPr lang="ru-RU" dirty="0"/>
              <a:t>а) В слове  ЖИТЬ первый звук твёрдый;</a:t>
            </a:r>
          </a:p>
          <a:p>
            <a:r>
              <a:rPr lang="ru-RU" dirty="0"/>
              <a:t>б) В слове  ДВАДЦАТЬ мягкость согласного  [ т ] на письме обозначена буквой Ь (мягкий знак);</a:t>
            </a:r>
          </a:p>
          <a:p>
            <a:r>
              <a:rPr lang="ru-RU" dirty="0"/>
              <a:t>в) В слове ПРОСИДЕЛ гласная И является проверяемой;</a:t>
            </a:r>
          </a:p>
          <a:p>
            <a:r>
              <a:rPr lang="ru-RU" dirty="0"/>
              <a:t>г) В слове ДРУГИЕ букв столько же, сколько звуков.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312368"/>
          </a:xfrm>
        </p:spPr>
        <p:txBody>
          <a:bodyPr>
            <a:noAutofit/>
          </a:bodyPr>
          <a:lstStyle/>
          <a:p>
            <a:r>
              <a:rPr lang="ru-RU" sz="4000" dirty="0"/>
              <a:t>« В своём рассуждении В.Песков прибегает к различным средствам выразительности, среди которых есть </a:t>
            </a:r>
            <a:r>
              <a:rPr lang="ru-RU" sz="4000" b="1" dirty="0"/>
              <a:t>парцелляция </a:t>
            </a:r>
            <a:r>
              <a:rPr lang="ru-RU" sz="4000" dirty="0"/>
              <a:t>и </a:t>
            </a:r>
            <a:r>
              <a:rPr lang="ru-RU" sz="4000" b="1" dirty="0"/>
              <a:t>ряды однородных членов. </a:t>
            </a:r>
            <a:r>
              <a:rPr lang="ru-RU" sz="4000" dirty="0"/>
              <a:t>А разговор с отцом автор оформляет в виде </a:t>
            </a:r>
            <a:r>
              <a:rPr lang="ru-RU" sz="4000" b="1" dirty="0"/>
              <a:t>диалога».</a:t>
            </a:r>
            <a:endParaRPr lang="ru-RU" sz="4000" dirty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7427168" cy="619268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400" dirty="0" smtClean="0"/>
              <a:t>     БЕСКОРЫСТИЕ</a:t>
            </a:r>
            <a:r>
              <a:rPr lang="ru-RU" sz="4400" dirty="0"/>
              <a:t>.</a:t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Какое это счастье поделиться </a:t>
            </a:r>
            <a:br>
              <a:rPr lang="ru-RU" sz="4400" dirty="0"/>
            </a:br>
            <a:r>
              <a:rPr lang="ru-RU" sz="4400" dirty="0"/>
              <a:t>Сокровищами собственной души, </a:t>
            </a:r>
            <a:br>
              <a:rPr lang="ru-RU" sz="4400" dirty="0"/>
            </a:br>
            <a:r>
              <a:rPr lang="ru-RU" sz="4400" dirty="0"/>
              <a:t>Кто жизнью обделен,— воздать сторицей, </a:t>
            </a:r>
            <a:br>
              <a:rPr lang="ru-RU" sz="4400" dirty="0"/>
            </a:br>
            <a:r>
              <a:rPr lang="ru-RU" sz="4400" dirty="0"/>
              <a:t>Друзьям отдать последние гроши.</a:t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Преподносить любимой незабудки, </a:t>
            </a:r>
            <a:br>
              <a:rPr lang="ru-RU" sz="4400" dirty="0"/>
            </a:br>
            <a:r>
              <a:rPr lang="ru-RU" sz="4400" dirty="0"/>
              <a:t>Слать песни, словно вести в города,</a:t>
            </a:r>
            <a:br>
              <a:rPr lang="ru-RU" sz="4400" dirty="0"/>
            </a:br>
            <a:r>
              <a:rPr lang="ru-RU" sz="4400" dirty="0"/>
              <a:t>И, не теряя ни одной минутки, </a:t>
            </a:r>
            <a:br>
              <a:rPr lang="ru-RU" sz="4400" dirty="0"/>
            </a:br>
            <a:r>
              <a:rPr lang="ru-RU" sz="4400" dirty="0"/>
              <a:t>Спешить туда, где горе и беда.</a:t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Дороже бескорыстие на свете, </a:t>
            </a:r>
            <a:br>
              <a:rPr lang="ru-RU" sz="4400" dirty="0"/>
            </a:br>
            <a:r>
              <a:rPr lang="ru-RU" sz="4400" dirty="0"/>
              <a:t>Чем золото, и сталь, и серебро...</a:t>
            </a:r>
            <a:br>
              <a:rPr lang="ru-RU" sz="4400" dirty="0"/>
            </a:br>
            <a:r>
              <a:rPr lang="ru-RU" sz="4400" dirty="0"/>
              <a:t>Не жди добра, чтоб на добро ответить, </a:t>
            </a:r>
            <a:br>
              <a:rPr lang="ru-RU" sz="4400" dirty="0"/>
            </a:br>
            <a:r>
              <a:rPr lang="ru-RU" sz="4400" dirty="0"/>
              <a:t>А сам неси во все концы добро.</a:t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Дарить и отдавать—какое счастье, </a:t>
            </a:r>
            <a:br>
              <a:rPr lang="ru-RU" sz="4400" dirty="0"/>
            </a:br>
            <a:r>
              <a:rPr lang="ru-RU" sz="4400" dirty="0"/>
              <a:t>Жить, ничего от мира не тая,</a:t>
            </a:r>
            <a:br>
              <a:rPr lang="ru-RU" sz="4400" dirty="0"/>
            </a:br>
            <a:r>
              <a:rPr lang="ru-RU" sz="4400" dirty="0"/>
              <a:t>Не думая о том, что соучастье</a:t>
            </a:r>
            <a:br>
              <a:rPr lang="ru-RU" sz="4400" dirty="0"/>
            </a:br>
            <a:r>
              <a:rPr lang="ru-RU" sz="4400" dirty="0"/>
              <a:t>В чужой судьбе - обязанность твоя.</a:t>
            </a:r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976664"/>
          </a:xfrm>
        </p:spPr>
        <p:txBody>
          <a:bodyPr>
            <a:normAutofit/>
          </a:bodyPr>
          <a:lstStyle/>
          <a:p>
            <a:r>
              <a:rPr lang="ru-RU" b="1" dirty="0"/>
              <a:t>Ключевые понятия </a:t>
            </a:r>
            <a:r>
              <a:rPr lang="ru-RU" b="1" dirty="0" smtClean="0"/>
              <a:t>урока:</a:t>
            </a:r>
            <a:br>
              <a:rPr lang="ru-RU" b="1" dirty="0" smtClean="0"/>
            </a:br>
            <a:r>
              <a:rPr lang="ru-RU" dirty="0" smtClean="0"/>
              <a:t>Текст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Тема текста</a:t>
            </a:r>
            <a:br>
              <a:rPr lang="ru-RU" dirty="0"/>
            </a:br>
            <a:r>
              <a:rPr lang="ru-RU" dirty="0"/>
              <a:t>Проблема текста</a:t>
            </a:r>
            <a:br>
              <a:rPr lang="ru-RU" dirty="0"/>
            </a:br>
            <a:r>
              <a:rPr lang="ru-RU" dirty="0"/>
              <a:t>Стиль текста</a:t>
            </a:r>
            <a:br>
              <a:rPr lang="ru-RU" dirty="0"/>
            </a:br>
            <a:r>
              <a:rPr lang="ru-RU" dirty="0"/>
              <a:t> Орфограммы 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err="1"/>
              <a:t>Пунктограммы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Перед вами громада – русский язык! Наслаждение глубокое зовёт вас, наслаждение погрузиться во всю неизмеримость его и изловить чудные законы его.</a:t>
            </a:r>
          </a:p>
          <a:p>
            <a:r>
              <a:rPr lang="ru-RU" dirty="0"/>
              <a:t>                                                                                                           </a:t>
            </a:r>
            <a:r>
              <a:rPr lang="ru-RU" b="1" dirty="0"/>
              <a:t>Н.В.Гоголь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А что есть чтение </a:t>
            </a:r>
            <a:r>
              <a:rPr lang="ru-RU" dirty="0" smtClean="0"/>
              <a:t>- </a:t>
            </a:r>
            <a:r>
              <a:rPr lang="ru-RU" dirty="0"/>
              <a:t>как не разгадывание, извлечение тайного, оставшегося за строками, за пределами слов… Чтение – прежде всего сотворчество.</a:t>
            </a:r>
          </a:p>
          <a:p>
            <a:r>
              <a:rPr lang="ru-RU" dirty="0"/>
              <a:t>                                                                                                                                           </a:t>
            </a:r>
            <a:r>
              <a:rPr lang="ru-RU" b="1" dirty="0"/>
              <a:t>М.Цветаева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Портреты Василия Михайловича </a:t>
            </a:r>
            <a:r>
              <a:rPr lang="ru-RU" dirty="0" err="1"/>
              <a:t>Пескова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00254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038600" cy="4462541"/>
          </a:xfrm>
        </p:spPr>
      </p:pic>
      <p:pic>
        <p:nvPicPr>
          <p:cNvPr id="7" name="Содержимое 6" descr="picturecontent-pid-5654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638031"/>
            <a:ext cx="3657600" cy="24360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 </a:t>
            </a:r>
            <a:r>
              <a:rPr lang="ru-RU" sz="4000" b="1" dirty="0"/>
              <a:t>Текст </a:t>
            </a:r>
            <a:r>
              <a:rPr lang="ru-RU" dirty="0"/>
              <a:t>– это несколько предложений или абзацев, связанных в целое темой и основной мыслью.</a:t>
            </a:r>
          </a:p>
          <a:p>
            <a:r>
              <a:rPr lang="ru-RU" b="1" dirty="0"/>
              <a:t>Основные признаки текста:</a:t>
            </a:r>
          </a:p>
          <a:p>
            <a:r>
              <a:rPr lang="ru-RU" dirty="0"/>
              <a:t>- тематическое и композиционное единство всех его частей;</a:t>
            </a:r>
          </a:p>
          <a:p>
            <a:r>
              <a:rPr lang="ru-RU" dirty="0"/>
              <a:t>- наличие грамматической связи между частями;</a:t>
            </a:r>
          </a:p>
          <a:p>
            <a:r>
              <a:rPr lang="ru-RU" dirty="0"/>
              <a:t>- смысловая цельность, относительная законченность.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61248"/>
          </a:xfrm>
        </p:spPr>
        <p:txBody>
          <a:bodyPr>
            <a:noAutofit/>
          </a:bodyPr>
          <a:lstStyle/>
          <a:p>
            <a:r>
              <a:rPr lang="ru-RU" sz="4000" b="1" dirty="0"/>
              <a:t>Бескорыстие</a:t>
            </a:r>
            <a:r>
              <a:rPr lang="ru-RU" sz="4000" dirty="0"/>
              <a:t> – отсутствие корысти, жадности к имуществу, нежелание пользоваться чем-либо в ущерб, обиду или убыток другим; нежелание наград за добрые дела. </a:t>
            </a:r>
            <a:r>
              <a:rPr lang="ru-RU" sz="4000" b="1" dirty="0"/>
              <a:t>Бескорыстен тот, кто думает о других более, чем о себе.</a:t>
            </a:r>
          </a:p>
          <a:p>
            <a:pPr>
              <a:buNone/>
            </a:pPr>
            <a:r>
              <a:rPr lang="ru-RU" sz="4000" dirty="0"/>
              <a:t>                             </a:t>
            </a:r>
            <a:r>
              <a:rPr lang="ru-RU" sz="4000" dirty="0" smtClean="0"/>
              <a:t>  </a:t>
            </a:r>
            <a:r>
              <a:rPr lang="ru-RU" sz="4000" dirty="0"/>
              <a:t>( Из словаря В.Даля)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Основные признаки публицистического стиля речи:</a:t>
            </a:r>
          </a:p>
          <a:p>
            <a:r>
              <a:rPr lang="ru-RU" dirty="0"/>
              <a:t>- логичность, образность, эмоциональность, </a:t>
            </a:r>
            <a:r>
              <a:rPr lang="ru-RU" dirty="0" err="1"/>
              <a:t>оценочность</a:t>
            </a:r>
            <a:r>
              <a:rPr lang="ru-RU" dirty="0"/>
              <a:t>, </a:t>
            </a:r>
            <a:r>
              <a:rPr lang="ru-RU" dirty="0" err="1"/>
              <a:t>призывность</a:t>
            </a:r>
            <a:r>
              <a:rPr lang="ru-RU" dirty="0"/>
              <a:t>;</a:t>
            </a:r>
          </a:p>
          <a:p>
            <a:r>
              <a:rPr lang="ru-RU" dirty="0"/>
              <a:t>- выдвижение важной общественной проблемы, анализ и оценка возможных путей её решения;</a:t>
            </a:r>
          </a:p>
          <a:p>
            <a:r>
              <a:rPr lang="ru-RU" dirty="0"/>
              <a:t>- ярко выраженная авторская позиция;</a:t>
            </a:r>
          </a:p>
          <a:p>
            <a:r>
              <a:rPr lang="ru-RU" dirty="0"/>
              <a:t>- достоверность, точность фактов;</a:t>
            </a:r>
          </a:p>
          <a:p>
            <a:r>
              <a:rPr lang="ru-RU" dirty="0"/>
              <a:t>- общедоступность;</a:t>
            </a:r>
          </a:p>
          <a:p>
            <a:r>
              <a:rPr lang="ru-RU" dirty="0"/>
              <a:t>- смешение нейтральных и высоких, торжественных слов.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Сфера употребления публицистического стиля речи:</a:t>
            </a:r>
          </a:p>
          <a:p>
            <a:r>
              <a:rPr lang="ru-RU" dirty="0"/>
              <a:t>- общественно-экономические, политические, культурные отношения;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Лексические особенности публицистического стиля речи:</a:t>
            </a:r>
          </a:p>
          <a:p>
            <a:r>
              <a:rPr lang="ru-RU" dirty="0"/>
              <a:t>- широкое использование общественно-политической лексики;</a:t>
            </a:r>
          </a:p>
          <a:p>
            <a:r>
              <a:rPr lang="ru-RU" dirty="0"/>
              <a:t>- эмоционально окрашенные слова;</a:t>
            </a:r>
          </a:p>
          <a:p>
            <a:r>
              <a:rPr lang="ru-RU" dirty="0"/>
              <a:t>- частицы, междометия;</a:t>
            </a:r>
          </a:p>
          <a:p>
            <a:r>
              <a:rPr lang="ru-RU" dirty="0"/>
              <a:t>- несложные синтаксические конструкции;</a:t>
            </a:r>
          </a:p>
          <a:p>
            <a:r>
              <a:rPr lang="ru-RU" dirty="0"/>
              <a:t>- риторические вопросы;</a:t>
            </a:r>
          </a:p>
          <a:p>
            <a:r>
              <a:rPr lang="ru-RU" dirty="0"/>
              <a:t>- восклицания.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Какое утверждение не соответствует содержанию текста?</a:t>
            </a:r>
          </a:p>
          <a:p>
            <a:r>
              <a:rPr lang="ru-RU" dirty="0"/>
              <a:t>а) Хороших людей больше, чем плохих.</a:t>
            </a:r>
          </a:p>
          <a:p>
            <a:r>
              <a:rPr lang="ru-RU" dirty="0"/>
              <a:t>б) Корыстный человек свою жизнь ценит превыше всего.</a:t>
            </a:r>
          </a:p>
          <a:p>
            <a:r>
              <a:rPr lang="ru-RU" dirty="0"/>
              <a:t>в) Люди совершают героические поступки не ради почестей и славы.</a:t>
            </a:r>
          </a:p>
          <a:p>
            <a:r>
              <a:rPr lang="ru-RU" dirty="0"/>
              <a:t>г) Наша победа в минувшей войне добыта силой оружия.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400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Комплексный анализ текста (подготовка к ГИА).                           В. М. Песков  «Бескорыстие»</vt:lpstr>
      <vt:lpstr>Ключевые понятия урока: Текст Тема текста Проблема текста Стиль текста  Орфограммы   Пунктограммы </vt:lpstr>
      <vt:lpstr>Презентация PowerPoint</vt:lpstr>
      <vt:lpstr>Портреты Василия Михайловича Пескова.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Комплексный анализ текста (подготовка к ГИА).</dc:title>
  <dc:creator>Kir</dc:creator>
  <cp:lastModifiedBy>Школа</cp:lastModifiedBy>
  <cp:revision>15</cp:revision>
  <dcterms:created xsi:type="dcterms:W3CDTF">2013-04-24T16:25:29Z</dcterms:created>
  <dcterms:modified xsi:type="dcterms:W3CDTF">2013-04-27T03:07:09Z</dcterms:modified>
</cp:coreProperties>
</file>