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57CB7-6DD9-42F4-AF1D-0E11F0050D8D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10EF3-693B-434F-91D5-72215F0EB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5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981075"/>
            <a:ext cx="7402512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SCN050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426" y="928670"/>
            <a:ext cx="7546962" cy="566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8784976" cy="12618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«Вечер вопросов и ответов»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родительское собрание с родителями и детьми </a:t>
            </a:r>
          </a:p>
          <a:p>
            <a:pPr algn="ctr">
              <a:defRPr/>
            </a:pPr>
            <a:r>
              <a:rPr lang="ru-RU" sz="2800" b="1" i="1" dirty="0">
                <a:ln w="12700">
                  <a:solidFill>
                    <a:srgbClr val="5C0000"/>
                  </a:solidFill>
                  <a:prstDash val="solid"/>
                </a:ln>
                <a:solidFill>
                  <a:srgbClr val="FF33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«Школа светофора»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078858" y="2041975"/>
            <a:ext cx="4986283" cy="4188432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3" name="Рисунок 2" descr="DSCN10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061664" y="2010246"/>
            <a:ext cx="4994262" cy="4259870"/>
          </a:xfrm>
          <a:prstGeom prst="rect">
            <a:avLst/>
          </a:prstGeom>
          <a:ln w="5715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86409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 проекта: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Сочинение сказки: «Удача и 7 знаков», изготовление книжки- малышки совместно с родителями.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Акция: </a:t>
            </a:r>
            <a:r>
              <a:rPr lang="en-US" sz="2800" b="1" dirty="0" smtClean="0">
                <a:solidFill>
                  <a:srgbClr val="FF0000"/>
                </a:solidFill>
              </a:rPr>
              <a:t>“</a:t>
            </a:r>
            <a:r>
              <a:rPr lang="ru-RU" sz="2800" b="1" dirty="0" smtClean="0">
                <a:solidFill>
                  <a:srgbClr val="FF0000"/>
                </a:solidFill>
              </a:rPr>
              <a:t>Безопасность наших детей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- в наших руках</a:t>
            </a:r>
            <a:r>
              <a:rPr lang="en-US" sz="2800" b="1" dirty="0" smtClean="0">
                <a:solidFill>
                  <a:srgbClr val="FF0000"/>
                </a:solidFill>
              </a:rPr>
              <a:t>”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00_50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40710" y="2274646"/>
            <a:ext cx="4442638" cy="3581108"/>
          </a:xfrm>
        </p:spPr>
      </p:pic>
      <p:pic>
        <p:nvPicPr>
          <p:cNvPr id="1026" name="Picture 2" descr="G:\картинки по безопасности\100_50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857364"/>
            <a:ext cx="3852890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48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 Акция: “Безопасность наших детей - в наших руках”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«Азбука безопасности»                        Подготовительная группа «Непоседы» Автор: Столярова Елена Ивановна Должность: Воспитатель  Место выполнения работы: Муниципальное бюджетное дошкольное образовательное учреждение детский сад общеразвивающего вида ( художественно- эстетического приоритетного направления развития воспитанников ) второй категории № 6 «Сказка»              г.Белая Калитва Ростовская область </dc:title>
  <dc:creator>Admin</dc:creator>
  <cp:lastModifiedBy>Admin</cp:lastModifiedBy>
  <cp:revision>12</cp:revision>
  <dcterms:created xsi:type="dcterms:W3CDTF">2014-01-16T20:49:44Z</dcterms:created>
  <dcterms:modified xsi:type="dcterms:W3CDTF">2014-01-16T21:31:45Z</dcterms:modified>
</cp:coreProperties>
</file>