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0C8E"/>
    <a:srgbClr val="09081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fld id="{C786A8AE-67DF-4D94-8F6D-7B31CAB828B9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fld id="{90DE08DC-D513-43DF-A956-F27426FA4C6F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7415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7416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7417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pic>
        <p:nvPicPr>
          <p:cNvPr id="17419" name="Picture 2" descr="C:\Users\Компас\Desktop\Снова в школу. Банеры вертикальные и горизонтальные, колокольчик школьный\sdrty.pn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00013"/>
            <a:ext cx="9144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583363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FA4F36-EC9B-472F-8EBF-68EEC1C28829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6B17CA-9068-46A1-A841-879028BD7BE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319089B-1626-4FB7-B555-53E2D78BAC26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52144-8C33-4B20-8684-E66955FE613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490086-9DDB-46E6-A469-4F5A76EB6C59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6573FE-A903-4E98-9040-72C5A4C9DCE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FFC717-45F5-4B78-B4A1-3CDEF4E73DCF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8A158D-FCBF-4E03-B6C8-5AEB5511E9B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3BE2A7-0F66-4BCD-9EE6-596CC2B5CB09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4F235-1CCB-47AD-A032-35B15034FA9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3DA3971-2293-4ED4-B420-4AA4A53C16FD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CF157A-A464-453B-8B01-9E433B09D6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CD6507-B361-47BC-99A6-D50263505007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79B143-47C6-40F6-8064-EA4E8821AF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F19B37-3306-44D6-B49D-9BF06E2E2CDA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EE3375-6375-41E1-970B-A0D31350F73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6909B56-FFDB-4841-906F-7712FEE7B211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C84078-9C1B-4285-9DF2-61838885DF9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CB801C4-F25B-4973-B0CA-6E96C7C1659F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87EA9-5DBF-4B9F-B119-4E3CF352C8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38FE2CB9-9985-44BC-8A6C-4E84A23613DE}" type="datetimeFigureOut">
              <a:rPr lang="ru-RU"/>
              <a:pPr/>
              <a:t>14.05.2014</a:t>
            </a:fld>
            <a:endParaRPr lang="ru-RU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ru-RU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83F2A5C-0BD4-4026-B7E0-852198C755DC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639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639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sp>
        <p:nvSpPr>
          <p:cNvPr id="1639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latin typeface="Times New Roman" pitchFamily="18" charset="0"/>
            </a:endParaRPr>
          </a:p>
        </p:txBody>
      </p:sp>
      <p:pic>
        <p:nvPicPr>
          <p:cNvPr id="16395" name="Picture 2" descr="C:\Users\Компас\Desktop\Снова в школу. Банеры вертикальные и горизонтальные, колокольчик школьный\sdrty.png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-100013"/>
            <a:ext cx="9144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 userDrawn="1"/>
        </p:nvSpPr>
        <p:spPr bwMode="auto">
          <a:xfrm>
            <a:off x="0" y="6583363"/>
            <a:ext cx="12461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FokinaLida.75@mail.ru</a:t>
            </a:r>
            <a:endParaRPr lang="en-US" sz="80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190500" cmpd="thickThin">
            <a:solidFill>
              <a:schemeClr val="accent5">
                <a:lumMod val="75000"/>
                <a:alpha val="7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611188" y="2133600"/>
            <a:ext cx="7920037" cy="228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800" b="1" i="1">
                <a:solidFill>
                  <a:srgbClr val="280C8E"/>
                </a:solidFill>
                <a:latin typeface="Times New Roman" pitchFamily="18" charset="0"/>
              </a:rPr>
              <a:t>ТЕМА: </a:t>
            </a:r>
            <a:r>
              <a:rPr lang="tt-RU" sz="4800" b="1" i="1">
                <a:solidFill>
                  <a:srgbClr val="280C8E"/>
                </a:solidFill>
                <a:latin typeface="Times New Roman" pitchFamily="18" charset="0"/>
              </a:rPr>
              <a:t>ТЕЛ КЕШЕНЕ ДУС ИТӘ, БЕР-БЕРСЕНӘ БЕРКЕТӘ.</a:t>
            </a:r>
            <a:endParaRPr lang="ru-RU" sz="4800" b="1" i="1">
              <a:solidFill>
                <a:srgbClr val="280C8E"/>
              </a:solidFill>
              <a:latin typeface="Times New Roman" pitchFamily="18" charset="0"/>
            </a:endParaRPr>
          </a:p>
        </p:txBody>
      </p:sp>
      <p:pic>
        <p:nvPicPr>
          <p:cNvPr id="13319" name="Picture 7" descr="108447513_3571750_BMweO0GaeV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4075" y="4581525"/>
            <a:ext cx="3209925" cy="2276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684213" y="2420938"/>
            <a:ext cx="77755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2400" b="1" u="sng">
                <a:solidFill>
                  <a:srgbClr val="09081E"/>
                </a:solidFill>
                <a:latin typeface="Times New Roman" pitchFamily="18" charset="0"/>
              </a:rPr>
              <a:t>БИРЕМ.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2400" b="1" i="1">
                <a:solidFill>
                  <a:srgbClr val="09081E"/>
                </a:solidFill>
                <a:latin typeface="Times New Roman" pitchFamily="18" charset="0"/>
              </a:rPr>
              <a:t>ТЕЛ ТУРЫНДА ФРАЗЕОЛОГИК ӘЙТЕЛМӘЛӘРНЕ УКЫГЫЗ, МӘГ</a:t>
            </a:r>
            <a:r>
              <a:rPr lang="ru-RU" sz="2400" b="1" i="1">
                <a:solidFill>
                  <a:srgbClr val="09081E"/>
                </a:solidFill>
                <a:latin typeface="Times New Roman" pitchFamily="18" charset="0"/>
              </a:rPr>
              <a:t>Ъ</a:t>
            </a:r>
            <a:r>
              <a:rPr lang="tt-RU" sz="2400" b="1" i="1">
                <a:solidFill>
                  <a:srgbClr val="09081E"/>
                </a:solidFill>
                <a:latin typeface="Times New Roman" pitchFamily="18" charset="0"/>
              </a:rPr>
              <a:t>НӘЛӘРЕН АҢЛАТЫГЫЗ.</a:t>
            </a:r>
            <a:br>
              <a:rPr lang="tt-RU" sz="2400" b="1" i="1">
                <a:solidFill>
                  <a:srgbClr val="09081E"/>
                </a:solidFill>
                <a:latin typeface="Times New Roman" pitchFamily="18" charset="0"/>
              </a:rPr>
            </a:br>
            <a:endParaRPr lang="ru-RU" sz="2400" b="1" i="1">
              <a:solidFill>
                <a:srgbClr val="09081E"/>
              </a:solidFill>
              <a:latin typeface="Times New Roman" pitchFamily="18" charset="0"/>
            </a:endParaRPr>
          </a:p>
        </p:txBody>
      </p:sp>
      <p:pic>
        <p:nvPicPr>
          <p:cNvPr id="26629" name="Picture 5" descr="2039640-8263e0f1894f2a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4076700"/>
            <a:ext cx="4191000" cy="27082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79388" y="2205038"/>
            <a:ext cx="8642350" cy="338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3600">
                <a:solidFill>
                  <a:srgbClr val="09081E"/>
                </a:solidFill>
                <a:latin typeface="Times New Roman" pitchFamily="18" charset="0"/>
              </a:rPr>
              <a:t>ТЕЛ ТОТЫП КИТЕРҮ;ТЕЛ АЧКЫЧЫ; ТЕЛ АЧЫЛУ; ТЕЛ БЕЛӘН МАЙЛАУ; ТЕЛ БИРМӘҮ; ТЕЛ БИСТӘСЕ; ТЕЛ ВАТУ; ТЕЛГӘ САЛЫНУ; ТЕЛЕН ЙОТУ; ТЕЛЕ-ТЕЛГӘ ЙОКМАУ; ТЕЛ ЯШЕРҮ; ТЕЛ ТӨБЕ.</a:t>
            </a:r>
            <a:endParaRPr lang="ru-RU" sz="3600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539750" y="2349500"/>
            <a:ext cx="80645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600" b="1">
                <a:solidFill>
                  <a:srgbClr val="09081E"/>
                </a:solidFill>
                <a:latin typeface="Times New Roman" pitchFamily="18" charset="0"/>
              </a:rPr>
              <a:t> «И ТУГАН ТЕЛ, И МАТУР ТЕЛ!»</a:t>
            </a:r>
            <a:r>
              <a:rPr lang="tt-RU" sz="3600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3600" b="1">
                <a:solidFill>
                  <a:srgbClr val="09081E"/>
                </a:solidFill>
                <a:latin typeface="Times New Roman" pitchFamily="18" charset="0"/>
              </a:rPr>
              <a:t>ТЕМАСЫНА МИНИАТЮР СОЧИНЕНИЕ ЯЗЫГЫЗ.</a:t>
            </a:r>
            <a:endParaRPr lang="ru-RU" sz="3600" b="1">
              <a:solidFill>
                <a:srgbClr val="09081E"/>
              </a:solidFill>
              <a:latin typeface="Times New Roman" pitchFamily="18" charset="0"/>
            </a:endParaRPr>
          </a:p>
        </p:txBody>
      </p:sp>
      <p:pic>
        <p:nvPicPr>
          <p:cNvPr id="28677" name="Picture 5" descr="pic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4049713"/>
            <a:ext cx="3059112" cy="2808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908175" y="2133600"/>
            <a:ext cx="6481763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ӨЙ ЭШЕ</a:t>
            </a:r>
            <a:r>
              <a:rPr lang="en-US" sz="2400" b="1">
                <a:solidFill>
                  <a:srgbClr val="09081E"/>
                </a:solidFill>
                <a:latin typeface="Times New Roman" pitchFamily="18" charset="0"/>
              </a:rPr>
              <a:t>.</a:t>
            </a:r>
            <a:endParaRPr lang="tt-RU" sz="2400">
              <a:solidFill>
                <a:srgbClr val="09081E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1) 2 НЧЕ КҮНЕГҮ (БИРЕМ БУЕНЧА)</a:t>
            </a:r>
          </a:p>
          <a:p>
            <a:pPr algn="ctr">
              <a:spcBef>
                <a:spcPct val="50000"/>
              </a:spcBef>
            </a:pP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2) 4 НЧЕ КҮНЕГҮ (БИРЕМ БУЕНЧА)</a:t>
            </a:r>
            <a:endParaRPr lang="ru-RU" sz="2400" i="1">
              <a:solidFill>
                <a:srgbClr val="09081E"/>
              </a:solidFill>
              <a:latin typeface="Times New Roman" pitchFamily="18" charset="0"/>
            </a:endParaRPr>
          </a:p>
        </p:txBody>
      </p:sp>
      <p:pic>
        <p:nvPicPr>
          <p:cNvPr id="29701" name="Picture 5" descr="cee89a4788a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3463"/>
            <a:ext cx="4176713" cy="32845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843213" y="2565400"/>
            <a:ext cx="5402262" cy="258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000" b="1" u="sng">
                <a:solidFill>
                  <a:srgbClr val="09081E"/>
                </a:solidFill>
                <a:latin typeface="Times New Roman" pitchFamily="18" charset="0"/>
              </a:rPr>
              <a:t>МАКСАТ:</a:t>
            </a:r>
            <a:r>
              <a:rPr lang="tt-RU" sz="2000" b="1">
                <a:solidFill>
                  <a:srgbClr val="09081E"/>
                </a:solidFill>
                <a:latin typeface="Times New Roman" pitchFamily="18" charset="0"/>
              </a:rPr>
              <a:t> </a:t>
            </a:r>
            <a:br>
              <a:rPr lang="tt-RU" sz="20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1.</a:t>
            </a:r>
            <a:r>
              <a:rPr lang="tt-RU" sz="2400" b="1" i="1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ТЕЛ ГЫЙЛЕМЕН ӨЙРӘНҮНЕҢ МАКСАТЛАРЫН ТӨШЕНДЕРҮ; </a:t>
            </a:r>
            <a:br>
              <a:rPr lang="tt-RU" sz="2400" i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2. БӘЙЛӘНЕШЛЕ СӨЙЛӘМ ТЕЛЕН ҮСТЕРҮ;</a:t>
            </a:r>
            <a:br>
              <a:rPr lang="tt-RU" sz="2400" i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3. ТЕЛНЕ ӨЙРӘНҮГӘ КАРАТА КЫЗЫКСЫНУ УЯТУ.</a:t>
            </a:r>
            <a:endParaRPr lang="ru-RU" sz="2400" i="1">
              <a:solidFill>
                <a:srgbClr val="09081E"/>
              </a:solidFill>
              <a:latin typeface="Times New Roman" pitchFamily="18" charset="0"/>
            </a:endParaRPr>
          </a:p>
        </p:txBody>
      </p:sp>
      <p:pic>
        <p:nvPicPr>
          <p:cNvPr id="14345" name="Picture 9" descr="B002TRP4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68638"/>
            <a:ext cx="2895600" cy="3673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1116013" y="2349500"/>
            <a:ext cx="64087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3600" b="1" i="1">
                <a:solidFill>
                  <a:srgbClr val="002060"/>
                </a:solidFill>
                <a:latin typeface="Cambria" pitchFamily="18" charset="0"/>
              </a:rPr>
              <a:t>ХӘЕРЛЕ КӨН, УКУЧЫЛАР!</a:t>
            </a:r>
            <a:endParaRPr lang="ru-RU" sz="3600" b="1" i="1">
              <a:solidFill>
                <a:srgbClr val="002060"/>
              </a:solidFill>
              <a:latin typeface="Cambria" pitchFamily="18" charset="0"/>
            </a:endParaRPr>
          </a:p>
        </p:txBody>
      </p:sp>
      <p:pic>
        <p:nvPicPr>
          <p:cNvPr id="19461" name="Picture 5" descr="8802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3141663"/>
            <a:ext cx="4787900" cy="3716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23850" y="2565400"/>
            <a:ext cx="7704138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tt-RU" sz="2800" b="1">
                <a:solidFill>
                  <a:srgbClr val="09081E"/>
                </a:solidFill>
              </a:rPr>
              <a:t>СОРАУЛАР БУЕНЧА ТӨРКЕМНӘРДӘ ЭШ:</a:t>
            </a:r>
            <a:r>
              <a:rPr lang="tt-RU" sz="2800">
                <a:solidFill>
                  <a:srgbClr val="09081E"/>
                </a:solidFill>
              </a:rPr>
              <a:t/>
            </a:r>
            <a:br>
              <a:rPr lang="tt-RU" sz="2800">
                <a:solidFill>
                  <a:srgbClr val="09081E"/>
                </a:solidFill>
              </a:rPr>
            </a:br>
            <a:endParaRPr lang="ru-RU" sz="2800">
              <a:solidFill>
                <a:srgbClr val="09081E"/>
              </a:solidFill>
            </a:endParaRPr>
          </a:p>
        </p:txBody>
      </p:sp>
      <p:pic>
        <p:nvPicPr>
          <p:cNvPr id="20486" name="Picture 6" descr="teach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248025"/>
            <a:ext cx="4506913" cy="3609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9" name="Picture 5" descr="1326149081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43200"/>
            <a:ext cx="2268538" cy="4114800"/>
          </a:xfrm>
          <a:prstGeom prst="rect">
            <a:avLst/>
          </a:prstGeom>
          <a:noFill/>
        </p:spPr>
      </p:pic>
      <p:sp>
        <p:nvSpPr>
          <p:cNvPr id="21512" name="AutoShape 8"/>
          <p:cNvSpPr>
            <a:spLocks noChangeArrowheads="1"/>
          </p:cNvSpPr>
          <p:nvPr/>
        </p:nvSpPr>
        <p:spPr bwMode="auto">
          <a:xfrm>
            <a:off x="1908175" y="260350"/>
            <a:ext cx="6480175" cy="3600450"/>
          </a:xfrm>
          <a:prstGeom prst="wedgeRectCallout">
            <a:avLst>
              <a:gd name="adj1" fmla="val -44611"/>
              <a:gd name="adj2" fmla="val 83199"/>
            </a:avLst>
          </a:prstGeom>
          <a:solidFill>
            <a:schemeClr val="bg1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835150" y="333375"/>
            <a:ext cx="6553200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А)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ТЕЛ – АРАЛАШУ ЧАРАСЫ, ШУЛАЙ БИТ? МИСАЛЛАР БЕЛӘН ДӘЛИЛЛӘП КҮРСӘТЕГЕЗ;</a:t>
            </a:r>
          </a:p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Ә)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ДӨНЬЯДАГЫ ТЕЛЛӘР НИНДИ ГАИЛӘЛӘРГӘ БЕРЛӘШӘ? ТАТАР ТЕЛЕ НИНДИ ТЕЛЛӘР ГАИЛӘСЕНӘ КЕРӘ?</a:t>
            </a:r>
          </a:p>
          <a:p>
            <a:pPr>
              <a:spcBef>
                <a:spcPct val="50000"/>
              </a:spcBef>
            </a:pP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Б)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</a:t>
            </a:r>
            <a:r>
              <a:rPr lang="tt-RU" sz="2400" i="1">
                <a:solidFill>
                  <a:srgbClr val="09081E"/>
                </a:solidFill>
                <a:latin typeface="Times New Roman" pitchFamily="18" charset="0"/>
              </a:rPr>
              <a:t>БЕЗ НИ ӨЧЕН ТУГАН ТЕЛЕБЕЗ БЕЛӘН ГОРУРЛАНА АЛАБЫЗ?</a:t>
            </a:r>
            <a:endParaRPr lang="ru-RU" sz="2400" i="1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ucheniki_w450_h46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115888"/>
            <a:ext cx="3311525" cy="5545137"/>
          </a:xfrm>
          <a:prstGeom prst="rect">
            <a:avLst/>
          </a:prstGeom>
          <a:noFill/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3924300" y="908050"/>
            <a:ext cx="4897438" cy="3167063"/>
          </a:xfrm>
          <a:prstGeom prst="wedgeRectCallout">
            <a:avLst>
              <a:gd name="adj1" fmla="val -73208"/>
              <a:gd name="adj2" fmla="val 1095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924300" y="981075"/>
            <a:ext cx="4752975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*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ТЕЛ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– КЕШЕЛӘР АРАСЫНДА АРАЛАШУ КОРАЛЫ. </a:t>
            </a:r>
            <a:br>
              <a:rPr lang="tt-RU" sz="2400">
                <a:solidFill>
                  <a:srgbClr val="09081E"/>
                </a:solidFill>
                <a:latin typeface="Times New Roman" pitchFamily="18" charset="0"/>
              </a:rPr>
            </a:br>
            <a:r>
              <a:rPr lang="en-US" sz="2400">
                <a:solidFill>
                  <a:srgbClr val="09081E"/>
                </a:solidFill>
                <a:latin typeface="Times New Roman" pitchFamily="18" charset="0"/>
              </a:rPr>
              <a:t>  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ТЕЛ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– КЕШЕЛЕК БУЫННАРЫ АРАСЫНДА ДА АРАЛАШУ КОРАЛЫ, ҖӘМГЫЯТЬНЕ ҮСТЕРҮ КОРАЛЫ.</a:t>
            </a:r>
            <a:br>
              <a:rPr lang="tt-RU" sz="2400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*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ТАТАР ТЕЛЕ</a:t>
            </a:r>
            <a:r>
              <a:rPr lang="tt-RU" sz="2400">
                <a:solidFill>
                  <a:srgbClr val="09081E"/>
                </a:solidFill>
                <a:latin typeface="Times New Roman" pitchFamily="18" charset="0"/>
              </a:rPr>
              <a:t> ТӨРКИ ТЕЛЛӘР ГАИЛӘСЕНӘ КЕРӘ. </a:t>
            </a:r>
            <a:br>
              <a:rPr lang="tt-RU" sz="2400">
                <a:solidFill>
                  <a:srgbClr val="09081E"/>
                </a:solidFill>
                <a:latin typeface="Times New Roman" pitchFamily="18" charset="0"/>
              </a:rPr>
            </a:br>
            <a:endParaRPr lang="ru-RU" sz="2400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9aaca2eb30b61825640de23cf1e2de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476250"/>
            <a:ext cx="3241675" cy="5805488"/>
          </a:xfrm>
          <a:prstGeom prst="rect">
            <a:avLst/>
          </a:prstGeom>
          <a:noFill/>
        </p:spPr>
      </p:pic>
      <p:sp>
        <p:nvSpPr>
          <p:cNvPr id="23557" name="AutoShape 5"/>
          <p:cNvSpPr>
            <a:spLocks noChangeArrowheads="1"/>
          </p:cNvSpPr>
          <p:nvPr/>
        </p:nvSpPr>
        <p:spPr bwMode="auto">
          <a:xfrm>
            <a:off x="3851275" y="404813"/>
            <a:ext cx="4895850" cy="3238500"/>
          </a:xfrm>
          <a:prstGeom prst="wedgeRectCallout">
            <a:avLst>
              <a:gd name="adj1" fmla="val -74287"/>
              <a:gd name="adj2" fmla="val 2843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4067175" y="620713"/>
            <a:ext cx="4751388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000" b="1">
                <a:solidFill>
                  <a:srgbClr val="09081E"/>
                </a:solidFill>
                <a:latin typeface="Times New Roman" pitchFamily="18" charset="0"/>
              </a:rPr>
              <a:t>*ТЕЛНЕҢ ҮСЕШЕН, КУЛЛАНЫЛЫШЫН ҺӘМ ТӨЗЕЛЕШЕН ӨЙРӘНӘ ТОРГАН ФӘН </a:t>
            </a:r>
            <a:r>
              <a:rPr lang="tt-RU" sz="2000" b="1" i="1" u="sng">
                <a:solidFill>
                  <a:srgbClr val="09081E"/>
                </a:solidFill>
                <a:latin typeface="Times New Roman" pitchFamily="18" charset="0"/>
              </a:rPr>
              <a:t>ТЕЛ ГЫЙЛЕМЕ</a:t>
            </a:r>
            <a:r>
              <a:rPr lang="tt-RU" sz="2000" b="1">
                <a:solidFill>
                  <a:srgbClr val="09081E"/>
                </a:solidFill>
                <a:latin typeface="Times New Roman" pitchFamily="18" charset="0"/>
              </a:rPr>
              <a:t> ДИП АТАЛА.</a:t>
            </a:r>
            <a:br>
              <a:rPr lang="tt-RU" sz="20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000" b="1">
                <a:solidFill>
                  <a:srgbClr val="09081E"/>
                </a:solidFill>
                <a:latin typeface="Times New Roman" pitchFamily="18" charset="0"/>
              </a:rPr>
              <a:t/>
            </a:r>
            <a:br>
              <a:rPr lang="tt-RU" sz="20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tt-RU" sz="2000" b="1">
                <a:solidFill>
                  <a:srgbClr val="09081E"/>
                </a:solidFill>
                <a:latin typeface="Times New Roman" pitchFamily="18" charset="0"/>
              </a:rPr>
              <a:t>*ТЕЛ ГЫЙЛЕМЕНЕҢ ГРАФИКА, ОРФОГРАФИЯ, ПУНКТУАЦИЯ ДИП АТАЛГАН ТАРМАКЛАРЫ БАР.</a:t>
            </a:r>
            <a:endParaRPr lang="ru-RU" sz="2000" b="1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uchitel_sto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2722563"/>
            <a:ext cx="3743325" cy="4135437"/>
          </a:xfrm>
          <a:prstGeom prst="rect">
            <a:avLst/>
          </a:prstGeom>
          <a:noFill/>
        </p:spPr>
      </p:pic>
      <p:sp>
        <p:nvSpPr>
          <p:cNvPr id="24581" name="AutoShape 5"/>
          <p:cNvSpPr>
            <a:spLocks noChangeArrowheads="1"/>
          </p:cNvSpPr>
          <p:nvPr/>
        </p:nvSpPr>
        <p:spPr bwMode="auto">
          <a:xfrm>
            <a:off x="3995738" y="1916113"/>
            <a:ext cx="4824412" cy="1296987"/>
          </a:xfrm>
          <a:prstGeom prst="wedgeRectCallout">
            <a:avLst>
              <a:gd name="adj1" fmla="val -43750"/>
              <a:gd name="adj2" fmla="val 9332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ru-RU"/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4140200" y="2060575"/>
            <a:ext cx="4537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t-RU" sz="2800" b="1">
                <a:solidFill>
                  <a:srgbClr val="09081E"/>
                </a:solidFill>
                <a:latin typeface="Times New Roman" pitchFamily="18" charset="0"/>
              </a:rPr>
              <a:t>ТЕЛ ТУРЫНДА НИНДИ МӘКАЛ</a:t>
            </a:r>
            <a:r>
              <a:rPr lang="ru-RU" sz="2800" b="1">
                <a:solidFill>
                  <a:srgbClr val="09081E"/>
                </a:solidFill>
                <a:latin typeface="Times New Roman" pitchFamily="18" charset="0"/>
              </a:rPr>
              <a:t>Ь</a:t>
            </a:r>
            <a:r>
              <a:rPr lang="tt-RU" sz="2800" b="1">
                <a:solidFill>
                  <a:srgbClr val="09081E"/>
                </a:solidFill>
                <a:latin typeface="Times New Roman" pitchFamily="18" charset="0"/>
              </a:rPr>
              <a:t>ЛӘР БЕЛӘСЕЗ?</a:t>
            </a:r>
            <a:endParaRPr lang="ru-RU" sz="2800" b="1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179388" y="2276475"/>
            <a:ext cx="878522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-"/>
            </a:pP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АНА ТЕЛЕ БЕР БУЛЫР.                       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 - ИЛЕ БАРНЫ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 ТЕЛЕ БАР.                    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 - ТУГАН ТЕЛ ҮЗЕМ ӨЧЕН,БАШКА ТЕЛ КӨНЕМ ӨЧЕН.    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 - ИНСАФЛЫНЫ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 ТЕЛЕ САФ.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 - ТУГАН ТЕЛНЕ КАДЕРЛӘГӘН ХАЛЫК КАДЕРЛЕ БУЛЫР.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- КЕШЕНЕ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 ТЕЛЕ А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А ДАН ДА КИТЕРӘ АЛА, ХУРЛЫК ТА КИТЕРӘ АЛА.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 - КУЛЫ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НЫ, АННАН БИГРӘК ТЕЛЕ</a:t>
            </a:r>
            <a:r>
              <a:rPr lang="tt-RU" sz="2400" b="1">
                <a:solidFill>
                  <a:srgbClr val="09081E"/>
                </a:solidFill>
                <a:latin typeface="Times New Roman" pitchFamily="18" charset="0"/>
              </a:rPr>
              <a:t>Ң</a:t>
            </a: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НЕ ТЫЙ.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r>
              <a:rPr lang="be-BY" sz="2400" b="1">
                <a:solidFill>
                  <a:srgbClr val="09081E"/>
                </a:solidFill>
                <a:latin typeface="Times New Roman" pitchFamily="18" charset="0"/>
              </a:rPr>
              <a:t> - ТАТЛЫ ТЕЛ ТИМЕР КАПКАНЫ АЧАР.</a:t>
            </a:r>
            <a:br>
              <a:rPr lang="be-BY" sz="2400" b="1">
                <a:solidFill>
                  <a:srgbClr val="09081E"/>
                </a:solidFill>
                <a:latin typeface="Times New Roman" pitchFamily="18" charset="0"/>
              </a:rPr>
            </a:br>
            <a:endParaRPr lang="ru-RU" sz="2400" b="1">
              <a:solidFill>
                <a:srgbClr val="09081E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Эхо">
  <a:themeElements>
    <a:clrScheme name="Эхо 7">
      <a:dk1>
        <a:srgbClr val="336666"/>
      </a:dk1>
      <a:lt1>
        <a:srgbClr val="FFFFFF"/>
      </a:lt1>
      <a:dk2>
        <a:srgbClr val="000000"/>
      </a:dk2>
      <a:lt2>
        <a:srgbClr val="666699"/>
      </a:lt2>
      <a:accent1>
        <a:srgbClr val="99CCCC"/>
      </a:accent1>
      <a:accent2>
        <a:srgbClr val="CCCCCC"/>
      </a:accent2>
      <a:accent3>
        <a:srgbClr val="FFFFFF"/>
      </a:accent3>
      <a:accent4>
        <a:srgbClr val="2A5656"/>
      </a:accent4>
      <a:accent5>
        <a:srgbClr val="CAE2E2"/>
      </a:accent5>
      <a:accent6>
        <a:srgbClr val="B9B9B9"/>
      </a:accent6>
      <a:hlink>
        <a:srgbClr val="006666"/>
      </a:hlink>
      <a:folHlink>
        <a:srgbClr val="B2B2B2"/>
      </a:folHlink>
    </a:clrScheme>
    <a:fontScheme name="Эхо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Эхо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Эхо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Эхо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Echo</Template>
  <TotalTime>108</TotalTime>
  <Words>225</Words>
  <Application>Microsoft Office PowerPoint</Application>
  <PresentationFormat>Экран (4:3)</PresentationFormat>
  <Paragraphs>17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Calibri</vt:lpstr>
      <vt:lpstr>Arial</vt:lpstr>
      <vt:lpstr>Times New Roman</vt:lpstr>
      <vt:lpstr>Wingdings</vt:lpstr>
      <vt:lpstr>Cambria</vt:lpstr>
      <vt:lpstr>Эхо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user</cp:lastModifiedBy>
  <cp:revision>4</cp:revision>
  <dcterms:created xsi:type="dcterms:W3CDTF">2014-03-02T13:33:05Z</dcterms:created>
  <dcterms:modified xsi:type="dcterms:W3CDTF">2014-05-14T18:43:11Z</dcterms:modified>
</cp:coreProperties>
</file>