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4C08FB-7BA6-4520-8319-2513B91D9D2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85927"/>
            <a:ext cx="8458200" cy="4289860"/>
          </a:xfrm>
        </p:spPr>
        <p:txBody>
          <a:bodyPr>
            <a:noAutofit/>
          </a:bodyPr>
          <a:lstStyle/>
          <a:p>
            <a:r>
              <a:rPr lang="ru-RU" sz="9600" dirty="0" err="1" smtClean="0"/>
              <a:t>Кайда</a:t>
            </a:r>
            <a:r>
              <a:rPr lang="ru-RU" sz="9600" dirty="0" smtClean="0"/>
              <a:t>? Где?</a:t>
            </a:r>
            <a:endParaRPr lang="ru-RU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678661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084"/>
            <a:ext cx="8686800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Спроси: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Ты где учишься?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Ты где живешь?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Книга где?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Бабушка откуда едет?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Да-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ә, та- тә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542928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4857784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542928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6600" b="1" dirty="0" smtClean="0">
                <a:latin typeface="Times New Roman" pitchFamily="18" charset="0"/>
                <a:cs typeface="Times New Roman" pitchFamily="18" charset="0"/>
              </a:rPr>
              <a:t>Кая? Куда?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8800" dirty="0" smtClean="0"/>
              <a:t> га-гә</a:t>
            </a:r>
          </a:p>
          <a:p>
            <a:pPr algn="ctr"/>
            <a:r>
              <a:rPr lang="tt-RU" sz="8800" dirty="0"/>
              <a:t>к</a:t>
            </a:r>
            <a:r>
              <a:rPr lang="tt-RU" sz="8800" dirty="0" smtClean="0"/>
              <a:t>а-кә</a:t>
            </a:r>
            <a:endParaRPr lang="ru-RU" sz="8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48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tt-RU" sz="4800" b="1" dirty="0" smtClean="0">
                <a:latin typeface="Times New Roman" pitchFamily="18" charset="0"/>
                <a:cs typeface="Times New Roman" pitchFamily="18" charset="0"/>
              </a:rPr>
              <a:t>а-гә   ка-кә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g0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 contrast="24000"/>
          </a:blip>
          <a:srcRect/>
          <a:stretch>
            <a:fillRect/>
          </a:stretch>
        </p:blipFill>
        <p:spPr>
          <a:xfrm>
            <a:off x="457200" y="1285860"/>
            <a:ext cx="8229600" cy="5143536"/>
          </a:xfrm>
          <a:gradFill rotWithShape="1">
            <a:gsLst>
              <a:gs pos="0">
                <a:srgbClr val="E4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153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340369"/>
          </a:xfrm>
        </p:spPr>
        <p:txBody>
          <a:bodyPr>
            <a:normAutofit/>
          </a:bodyPr>
          <a:lstStyle/>
          <a:p>
            <a:r>
              <a:rPr lang="tt-RU" sz="8000" b="1" dirty="0" smtClean="0">
                <a:latin typeface="Times New Roman" pitchFamily="18" charset="0"/>
                <a:cs typeface="Times New Roman" pitchFamily="18" charset="0"/>
              </a:rPr>
              <a:t>Кайдан?</a:t>
            </a:r>
          </a:p>
          <a:p>
            <a:r>
              <a:rPr lang="tt-RU" sz="8000" b="1" dirty="0" smtClean="0">
                <a:latin typeface="Times New Roman" pitchFamily="18" charset="0"/>
                <a:cs typeface="Times New Roman" pitchFamily="18" charset="0"/>
              </a:rPr>
              <a:t>Откуда?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/>
          <a:lstStyle/>
          <a:p>
            <a:pPr algn="ctr"/>
            <a:r>
              <a:rPr lang="tt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ан- дән, тан-тән, нан-нән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07223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46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Кайда? Где?</vt:lpstr>
      <vt:lpstr>Да- дә, та- тә</vt:lpstr>
      <vt:lpstr>Слайд 3</vt:lpstr>
      <vt:lpstr>Слайд 4</vt:lpstr>
      <vt:lpstr>Кая? Куда?</vt:lpstr>
      <vt:lpstr>га-гә   ка-кә</vt:lpstr>
      <vt:lpstr>Слайд 7</vt:lpstr>
      <vt:lpstr> </vt:lpstr>
      <vt:lpstr>дан- дән, тан-тән, нан-нән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Кайда? Где?</dc:title>
  <dc:creator>Admin</dc:creator>
  <cp:lastModifiedBy>1</cp:lastModifiedBy>
  <cp:revision>8</cp:revision>
  <dcterms:created xsi:type="dcterms:W3CDTF">2011-02-07T16:01:59Z</dcterms:created>
  <dcterms:modified xsi:type="dcterms:W3CDTF">2014-10-21T16:12:22Z</dcterms:modified>
</cp:coreProperties>
</file>