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6" r:id="rId3"/>
    <p:sldId id="26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0" r:id="rId14"/>
    <p:sldId id="271" r:id="rId15"/>
    <p:sldId id="272" r:id="rId16"/>
    <p:sldId id="268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7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B7E1CAD-1649-44D6-9761-185BADD0B73A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51952FA-C8BE-455B-8C2D-11673D0915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7E1CAD-1649-44D6-9761-185BADD0B73A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1952FA-C8BE-455B-8C2D-11673D0915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7E1CAD-1649-44D6-9761-185BADD0B73A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1952FA-C8BE-455B-8C2D-11673D0915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7E1CAD-1649-44D6-9761-185BADD0B73A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1952FA-C8BE-455B-8C2D-11673D0915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advClick="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7E1CAD-1649-44D6-9761-185BADD0B73A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1952FA-C8BE-455B-8C2D-11673D0915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 advClick="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7E1CAD-1649-44D6-9761-185BADD0B73A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1952FA-C8BE-455B-8C2D-11673D0915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advClick="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7E1CAD-1649-44D6-9761-185BADD0B73A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1952FA-C8BE-455B-8C2D-11673D0915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7E1CAD-1649-44D6-9761-185BADD0B73A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1952FA-C8BE-455B-8C2D-11673D0915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advClick="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7E1CAD-1649-44D6-9761-185BADD0B73A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1952FA-C8BE-455B-8C2D-11673D0915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B7E1CAD-1649-44D6-9761-185BADD0B73A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1952FA-C8BE-455B-8C2D-11673D0915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B7E1CAD-1649-44D6-9761-185BADD0B73A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51952FA-C8BE-455B-8C2D-11673D0915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 advClick="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B7E1CAD-1649-44D6-9761-185BADD0B73A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51952FA-C8BE-455B-8C2D-11673D0915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advClick="0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гимн науки -картинки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785926"/>
            <a:ext cx="6143667" cy="4429156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857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FF0000"/>
                </a:solidFill>
              </a:rPr>
              <a:t>НАУЧНОЕ ОБЩЕСТВО</a:t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>«Планета Успеха»</a:t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>МКОУ СОШ № 3 с. Кугульта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14554"/>
          <a:ext cx="8229600" cy="3645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1594"/>
                <a:gridCol w="2643206"/>
                <a:gridCol w="2057400"/>
                <a:gridCol w="2057400"/>
              </a:tblGrid>
              <a:tr h="429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п,п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Ф.И. учащегося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Ф.И.О. научного руководителя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65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Шнайдер Евгения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7б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Скрипкина Л,А.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65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Абакумова Анастасия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8а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Семенова А.С.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65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Золотарева Анастасия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9а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Селюкова В.И.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65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Катунина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 Татьяна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10а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Еремина Е.М.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65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Еремина Марина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10а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Еремина Е.М.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65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Акобян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 Лиана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10а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Колодиева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 О.А.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65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7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Мурадян Арменуи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10б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Колодиева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 О.А.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65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8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Золотарева Дарья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7а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   Москвитина Е.В.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65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9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Чальян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 Полина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3а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Шерстобитова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 М.Б.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65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10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Еремин Кирилл 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3а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Лободина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 Е.В.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65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11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Москвитин Сергей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3а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Лободина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 Е.В.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86808" cy="242886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Итоги Х районной научной конференции школьников 2012-13 учебный год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1 место 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258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5908"/>
                <a:gridCol w="2428892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Сотникова Полина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7б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Скрипкина Л.А.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Дрей Ангелина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10а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Скрипкина Л.А.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Писклова Татьяна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10а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Попович Е.П.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Садовская Дарина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8а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Мазикина И.А.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Дрей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 Анна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4а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Мазниченко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 В.М.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143932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2место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57158" y="1571612"/>
          <a:ext cx="8229600" cy="1757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2757478"/>
                <a:gridCol w="2057400"/>
                <a:gridCol w="2057400"/>
              </a:tblGrid>
              <a:tr h="878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Arial Rounded MT Bold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Циндрина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Arial Rounded MT Bold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Софья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Arial Rounded MT Bold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Селюкова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Arial Rounded MT Bold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Arial Rounded MT Bold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Arial Rounded MT Bold"/>
                          <a:ea typeface="Calibri"/>
                          <a:cs typeface="Times New Roman"/>
                        </a:rPr>
                        <a:t>.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78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Arial Rounded MT Bold"/>
                          <a:ea typeface="Calibri"/>
                          <a:cs typeface="Times New Roman"/>
                        </a:rPr>
                        <a:t>2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Масимов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Arial Rounded MT Bold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Герман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Arial Rounded MT Bold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Селюкова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Arial Rounded MT Bold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Arial Rounded MT Bold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Arial Rounded MT Bold"/>
                          <a:ea typeface="Calibri"/>
                          <a:cs typeface="Times New Roman"/>
                        </a:rPr>
                        <a:t>.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3 место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74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Частники Х1 районной научно- исследовательской  конференции 26.02.2014 год</a:t>
            </a:r>
            <a:endParaRPr lang="ru-RU" sz="2400" dirty="0"/>
          </a:p>
        </p:txBody>
      </p:sp>
    </p:spTree>
  </p:cSld>
  <p:clrMapOvr>
    <a:masterClrMapping/>
  </p:clrMapOvr>
  <p:transition advClick="0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74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err="1" smtClean="0"/>
              <a:t>Данелян</a:t>
            </a:r>
            <a:r>
              <a:rPr lang="ru-RU" sz="2400" dirty="0" smtClean="0"/>
              <a:t> Елена, 8б класс- 1 место - филология</a:t>
            </a:r>
            <a:endParaRPr lang="ru-RU" sz="2400" dirty="0"/>
          </a:p>
        </p:txBody>
      </p:sp>
    </p:spTree>
  </p:cSld>
  <p:clrMapOvr>
    <a:masterClrMapping/>
  </p:clrMapOvr>
  <p:transition advClick="0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74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Еремин Кирилл, 4 а класс , 1 место – « Юниор»</a:t>
            </a:r>
            <a:endParaRPr lang="ru-RU" sz="2400" dirty="0"/>
          </a:p>
        </p:txBody>
      </p:sp>
    </p:spTree>
  </p:cSld>
  <p:clrMapOvr>
    <a:masterClrMapping/>
  </p:clrMapOvr>
  <p:transition advClick="0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sz="5400" dirty="0" smtClean="0">
                <a:solidFill>
                  <a:srgbClr val="00B0F0"/>
                </a:solidFill>
              </a:rPr>
              <a:t>ПРИГЛАШАЕМ  ВСЕХ К  СОТРУДНИЧЕСТВУ  В  НОУ « ПЛАНЕТА УСПЕХА»</a:t>
            </a:r>
          </a:p>
          <a:p>
            <a:pPr algn="ctr"/>
            <a:r>
              <a:rPr lang="ru-RU" sz="3900" dirty="0" smtClean="0">
                <a:solidFill>
                  <a:srgbClr val="002060"/>
                </a:solidFill>
              </a:rPr>
              <a:t>Руководитель Чернова Людмила Владимировна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МОЛОДЦЫ!!!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auka_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019" y="1481138"/>
            <a:ext cx="4525962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8февраля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>
                <a:solidFill>
                  <a:srgbClr val="FF0000"/>
                </a:solidFill>
              </a:rPr>
              <a:t>Девиз: </a:t>
            </a:r>
            <a:endParaRPr lang="ru-RU" sz="54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5400" b="1" dirty="0" smtClean="0">
                <a:solidFill>
                  <a:srgbClr val="FF0000"/>
                </a:solidFill>
              </a:rPr>
              <a:t> </a:t>
            </a:r>
            <a:r>
              <a:rPr lang="ru-RU" sz="5400" b="1" dirty="0">
                <a:solidFill>
                  <a:srgbClr val="FF0000"/>
                </a:solidFill>
              </a:rPr>
              <a:t>«ЗНАТЬ  ВСЕ, ИССЛЕДОВАТЬ, ИЗУЧАТЬ НЕИЗВЕСТНОЕ!»</a:t>
            </a:r>
            <a:endParaRPr lang="ru-RU" sz="54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5601" name="WordArt 1"/>
          <p:cNvSpPr>
            <a:spLocks noChangeArrowheads="1" noChangeShapeType="1" noTextEdit="1"/>
          </p:cNvSpPr>
          <p:nvPr/>
        </p:nvSpPr>
        <p:spPr bwMode="auto">
          <a:xfrm>
            <a:off x="1071538" y="457200"/>
            <a:ext cx="7072362" cy="6667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rtl="0"/>
            <a:r>
              <a:rPr lang="ru-RU" sz="1800" kern="10" spc="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"Планета Успеха"</a:t>
            </a:r>
            <a:endParaRPr lang="ru-RU" sz="1800" kern="10" spc="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600200"/>
            <a:ext cx="6929486" cy="4525963"/>
          </a:xfrm>
        </p:spPr>
        <p:txBody>
          <a:bodyPr>
            <a:normAutofit fontScale="62500" lnSpcReduction="20000"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Что такое  НОУ? Это выбор.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Может первый шаг судьбе навстречу.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Первое серьезное, быть может, испытание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 ума , и памяти, и речи.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Припев: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Знаю:  будут ночи без сна,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Знаю: будет загадок стена.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Вместо танцев, вместо кино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Наукой займусь все равно.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=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Что такое НОУ? Это счастье.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Счастье  обретенного познанья.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Пусть не стал ты первым, но свой долг исполнил честно,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Значит  еще   ждет тебя  признанье.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Припев: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0F243E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=Что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такое  НОУ? Это слава.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Слава, что добыл в бою  жестоком.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Много лет пройдет, но вновь и вновь об этом  вспомнишь,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Возвращаясь к сладостным  истокам.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Припев:.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229600" cy="1143000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Гимн НОУ « Планета Успеха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lvl="0" indent="449263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Главные идеи концепции: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lvl="0" indent="449263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1. Сохранение устойчивых культурных и нравственных приоритетов, поддержание авторитета образования, науки, социального престижа знаний.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lvl="0" indent="449263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2.   Деятельность НОУ связана не просто с удовлетворением потребностей учащихся в дополнительном образовании, а с возможностью комплексно охватить каждого учащегося в соответствии с его талантами и желаниями. Только при таком условии можно адекватно отслеживать и корректировать  личностный рост учащихся, направленность интересов и будущих профессиональный выбор.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lvl="0" indent="449263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Актуальность концепции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lvl="0" indent="449263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В условиях уже реально действующего рынка труда возросла социальная значимость знаний. Предпосылки профессиональной ориентации и социальной значимости создаются  сегодня не в ВУЗе, они  </a:t>
            </a:r>
            <a:r>
              <a:rPr lang="ru-RU" dirty="0" smtClean="0">
                <a:latin typeface="Arial" pitchFamily="34" charset="0"/>
                <a:ea typeface="Times New Roman" pitchFamily="18" charset="0"/>
              </a:rPr>
              <a:t>создаются в школе.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indent="449263" algn="ctr" fontAlgn="base"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Положение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о научном обществе учащихся «Планета Успеха»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</a:b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Концепция научного общества учащихся «Планета Успеха»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071538" y="1600200"/>
            <a:ext cx="7643866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-индивидуализация образовательной траектории учащихся;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-создание условий для самореализации личности;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-социально-педагогическая поддержка детей, проявивших способности к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научно- исследовательской деятельности;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-культурологический подход как возможность объединения гуманитарного 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естественнонаучного направлений.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свобода выбора учащимися дополнительной образовательной программы и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видов деятельности в ее границах.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7547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Принципы деятельности НОУ</a:t>
            </a:r>
            <a:r>
              <a:rPr kumimoji="0" lang="ru-RU" sz="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формирование у учащихся интереса к глубокому изучению основ наук, к научно-исследовательской деятельности;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создание системы взаимодействия школа-вуз- регион;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-выявление и развитие интеллектуального потенциала гимназистов, развитие у них интересов и склонностей к научно- исследовательской деятельности;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>
                <a:latin typeface="Arial" pitchFamily="34" charset="0"/>
                <a:ea typeface="Times New Roman" pitchFamily="18" charset="0"/>
              </a:rPr>
              <a:t>-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подготовка учащихся к самостоятельной исследовательской работе;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-разработка и реализация конкретных исследовательских проектов;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 содействие в профориентации учащихся;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обучение школьников методам и приемам научных исследований, умению обращаться с необходимыми для экспериментов приборами, оборудованием, работе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500042"/>
            <a:ext cx="6143668" cy="642958"/>
          </a:xfrm>
        </p:spPr>
        <p:txBody>
          <a:bodyPr>
            <a:noAutofit/>
          </a:bodyPr>
          <a:lstStyle/>
          <a:p>
            <a:pPr lvl="0"/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Задачей НОУ является: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 flipV="1">
            <a:off x="0" y="430887"/>
            <a:ext cx="792958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flipH="1">
            <a:off x="3366252" y="3429000"/>
            <a:ext cx="2770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800" dirty="0" smtClean="0"/>
              <a:t>3.1НОУ </a:t>
            </a:r>
            <a:r>
              <a:rPr lang="ru-RU" sz="2800" dirty="0"/>
              <a:t>включает  в себя четыре отделения:</a:t>
            </a:r>
          </a:p>
          <a:p>
            <a:pPr>
              <a:buNone/>
            </a:pPr>
            <a:r>
              <a:rPr lang="ru-RU" sz="2800" dirty="0"/>
              <a:t>	-филологическое,</a:t>
            </a:r>
          </a:p>
          <a:p>
            <a:pPr>
              <a:buNone/>
            </a:pPr>
            <a:r>
              <a:rPr lang="ru-RU" sz="2800" dirty="0"/>
              <a:t>	-</a:t>
            </a:r>
            <a:r>
              <a:rPr lang="ru-RU" sz="2800" dirty="0" err="1"/>
              <a:t>естественно-научное</a:t>
            </a:r>
            <a:r>
              <a:rPr lang="ru-RU" sz="2800" dirty="0"/>
              <a:t>,</a:t>
            </a:r>
          </a:p>
          <a:p>
            <a:pPr>
              <a:buNone/>
            </a:pPr>
            <a:r>
              <a:rPr lang="ru-RU" sz="2800" dirty="0"/>
              <a:t>	-художественно-эстетическое,</a:t>
            </a:r>
          </a:p>
          <a:p>
            <a:pPr>
              <a:buNone/>
            </a:pPr>
            <a:r>
              <a:rPr lang="ru-RU" sz="2800" dirty="0"/>
              <a:t>	-историко-краеведческое,</a:t>
            </a:r>
          </a:p>
          <a:p>
            <a:pPr>
              <a:buNone/>
            </a:pPr>
            <a:r>
              <a:rPr lang="ru-RU" sz="2800" dirty="0"/>
              <a:t>   </a:t>
            </a:r>
            <a:r>
              <a:rPr lang="ru-RU" sz="2800" dirty="0" smtClean="0"/>
              <a:t> </a:t>
            </a:r>
            <a:r>
              <a:rPr lang="ru-RU" sz="2800" dirty="0"/>
              <a:t>- секция « Юниор» -1-4 классы</a:t>
            </a:r>
          </a:p>
          <a:p>
            <a:pPr>
              <a:buNone/>
            </a:pPr>
            <a:r>
              <a:rPr lang="ru-RU" sz="2800" dirty="0"/>
              <a:t> </a:t>
            </a:r>
          </a:p>
          <a:p>
            <a:r>
              <a:rPr lang="ru-RU" sz="2800" dirty="0"/>
              <a:t>3.2. Кураторы отделения назначаются научно-</a:t>
            </a:r>
          </a:p>
          <a:p>
            <a:pPr>
              <a:buNone/>
            </a:pPr>
            <a:r>
              <a:rPr lang="ru-RU" sz="2800" dirty="0"/>
              <a:t> </a:t>
            </a:r>
            <a:r>
              <a:rPr lang="ru-RU" sz="2800" dirty="0" smtClean="0"/>
              <a:t>  методическим </a:t>
            </a:r>
            <a:r>
              <a:rPr lang="ru-RU" sz="2800" dirty="0"/>
              <a:t>советом из числа </a:t>
            </a:r>
            <a:r>
              <a:rPr lang="ru-RU" sz="2800" dirty="0" err="1" smtClean="0"/>
              <a:t>наиболееопытных</a:t>
            </a:r>
            <a:r>
              <a:rPr lang="ru-RU" sz="2800" dirty="0" smtClean="0"/>
              <a:t> </a:t>
            </a:r>
            <a:r>
              <a:rPr lang="ru-RU" sz="2800" dirty="0"/>
              <a:t>и </a:t>
            </a:r>
            <a:r>
              <a:rPr lang="ru-RU" sz="2800" dirty="0" smtClean="0"/>
              <a:t>квалифицированных </a:t>
            </a:r>
            <a:r>
              <a:rPr lang="ru-RU" sz="2800" dirty="0"/>
              <a:t>педагогов.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14290"/>
            <a:ext cx="6500858" cy="1143000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FF0000"/>
                </a:solidFill>
              </a:rPr>
              <a:t>3. Структура организации работы НОУ</a:t>
            </a: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316379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4.1. Членом НОУ может быть любой учащийся школы 1-11 классов,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изъявляющий желание заниматься в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объединении, проявляющий интерес к науке и имеющий рекомендацию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учителя или руководителя того или иного творческого объединения.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4.2. Зачисление в НОУ производится на основании личного заявления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учащегося.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Членам НОУ выдается соответствующее удостоверение. За активную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работу в НОУ и достигнутые творческие успехи члены объединения могут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быть представлены к награждению грамотами, сертификатами.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4.3. Члены НОУ обязаны: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-принимать активное участие в реализации планов работы НОУ;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-пропагандировать достижения науки;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-творчески выполнять порученные задания;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-отчитываться о проделанной работе.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8229600" cy="714396"/>
          </a:xfrm>
        </p:spPr>
        <p:txBody>
          <a:bodyPr>
            <a:normAutofit fontScale="90000"/>
          </a:bodyPr>
          <a:lstStyle/>
          <a:p>
            <a:pPr lvl="0" algn="ctr"/>
            <a:r>
              <a:rPr kumimoji="0" lang="ru-RU" sz="31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Правила и обязанности членов  НОУ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. </a:t>
            </a:r>
            <a:r>
              <a:rPr lang="ru-RU" sz="3600" dirty="0"/>
              <a:t>Члены НОУ имеют право</a:t>
            </a:r>
            <a:r>
              <a:rPr lang="ru-RU" sz="3600" dirty="0" smtClean="0"/>
              <a:t>:</a:t>
            </a:r>
          </a:p>
          <a:p>
            <a:pPr>
              <a:buNone/>
            </a:pPr>
            <a:r>
              <a:rPr lang="ru-RU" sz="3600" dirty="0"/>
              <a:t>	-работать в различных отделениях НОУ;</a:t>
            </a:r>
          </a:p>
          <a:p>
            <a:pPr>
              <a:buNone/>
            </a:pPr>
            <a:r>
              <a:rPr lang="ru-RU" sz="3600" dirty="0"/>
              <a:t>	-избирать или быть избранными в совет НОУ;</a:t>
            </a:r>
          </a:p>
          <a:p>
            <a:pPr>
              <a:buNone/>
            </a:pPr>
            <a:r>
              <a:rPr lang="ru-RU" sz="3600" dirty="0"/>
              <a:t>	-по итогам работы в обществе получить характеристику- рекомендацию для поступления в тот или иной вуз.</a:t>
            </a:r>
          </a:p>
          <a:p>
            <a:pPr>
              <a:buNone/>
            </a:pPr>
            <a:r>
              <a:rPr lang="ru-RU" sz="3600" dirty="0"/>
              <a:t>	-получать консультации и рецензии на свои исследовательские работы;</a:t>
            </a:r>
          </a:p>
          <a:p>
            <a:pPr>
              <a:buNone/>
            </a:pPr>
            <a:r>
              <a:rPr lang="ru-RU" sz="3600" dirty="0"/>
              <a:t>	-принимать участие в заседаниях отделений и общего собрания Академии, в научных  конференциях.</a:t>
            </a:r>
          </a:p>
          <a:p>
            <a:pPr>
              <a:buNone/>
            </a:pPr>
            <a:r>
              <a:rPr lang="ru-RU" sz="3600" b="1" i="1" dirty="0"/>
              <a:t>	</a:t>
            </a:r>
            <a:endParaRPr lang="ru-RU" sz="3600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>
                <a:solidFill>
                  <a:srgbClr val="FF0000"/>
                </a:solidFill>
              </a:rPr>
              <a:t>Члены НОУ имеют право</a:t>
            </a:r>
            <a:r>
              <a:rPr lang="ru-RU" dirty="0"/>
              <a:t>:</a:t>
            </a:r>
            <a:br>
              <a:rPr lang="ru-RU" dirty="0"/>
            </a:br>
            <a:r>
              <a:rPr lang="ru-RU" dirty="0"/>
              <a:t>	</a:t>
            </a: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233378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89</TotalTime>
  <Words>596</Words>
  <Application>Microsoft Office PowerPoint</Application>
  <PresentationFormat>Экран (4:3)</PresentationFormat>
  <Paragraphs>177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Открытая</vt:lpstr>
      <vt:lpstr>НАУЧНОЕ ОБЩЕСТВО «Планета Успеха» МКОУ СОШ № 3 с. Кугульта </vt:lpstr>
      <vt:lpstr>Слайд 2</vt:lpstr>
      <vt:lpstr>Гимн НОУ « Планета Успеха»</vt:lpstr>
      <vt:lpstr>Положение о научном обществе учащихся «Планета Успеха» Концепция научного общества учащихся «Планета Успеха»</vt:lpstr>
      <vt:lpstr> Принципы деятельности НОУ: -</vt:lpstr>
      <vt:lpstr>Задачей НОУ является: </vt:lpstr>
      <vt:lpstr>3. Структура организации работы НОУ </vt:lpstr>
      <vt:lpstr> Правила и обязанности членов  НОУ </vt:lpstr>
      <vt:lpstr> Члены НОУ имеют право:  </vt:lpstr>
      <vt:lpstr>Итоги Х районной научной конференции школьников 2012-13 учебный год 1 место </vt:lpstr>
      <vt:lpstr>2место</vt:lpstr>
      <vt:lpstr>3 место</vt:lpstr>
      <vt:lpstr>Частники Х1 районной научно- исследовательской  конференции 26.02.2014 год</vt:lpstr>
      <vt:lpstr>Данелян Елена, 8б класс- 1 место - филология</vt:lpstr>
      <vt:lpstr>Еремин Кирилл, 4 а класс , 1 место – « Юниор»</vt:lpstr>
      <vt:lpstr>МОЛОДЦЫ!!!</vt:lpstr>
      <vt:lpstr>8февраля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НАУЧНОЕ ОБЩЕСТВО «Планета Успеха»</dc:title>
  <dc:creator>Чернова Людмила Владимировна</dc:creator>
  <cp:lastModifiedBy>Чернова Людмила Владимировна</cp:lastModifiedBy>
  <cp:revision>14</cp:revision>
  <dcterms:created xsi:type="dcterms:W3CDTF">2014-02-02T23:11:33Z</dcterms:created>
  <dcterms:modified xsi:type="dcterms:W3CDTF">2014-03-08T00:35:18Z</dcterms:modified>
</cp:coreProperties>
</file>