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70D36-317A-45FB-9EED-00AC71240A8A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</dgm:pt>
    <dgm:pt modelId="{FC5B02A5-75FA-4D69-9C30-EB477D46C878}">
      <dgm:prSet phldrT="[Текст]"/>
      <dgm:spPr/>
      <dgm:t>
        <a:bodyPr/>
        <a:lstStyle/>
        <a:p>
          <a:r>
            <a:rPr lang="ru-RU" dirty="0" smtClean="0"/>
            <a:t>Факультатив </a:t>
          </a:r>
        </a:p>
        <a:p>
          <a:r>
            <a:rPr lang="ru-RU" dirty="0" smtClean="0"/>
            <a:t>«Профессиональное творчество»</a:t>
          </a:r>
        </a:p>
      </dgm:t>
    </dgm:pt>
    <dgm:pt modelId="{85579549-CE57-4554-AB20-2DC8592AF307}" type="parTrans" cxnId="{3C78DA9B-96CB-4B69-A0CD-210D5D9928C7}">
      <dgm:prSet/>
      <dgm:spPr/>
      <dgm:t>
        <a:bodyPr/>
        <a:lstStyle/>
        <a:p>
          <a:endParaRPr lang="ru-RU"/>
        </a:p>
      </dgm:t>
    </dgm:pt>
    <dgm:pt modelId="{AF21C0B6-80D4-49A6-A3B6-6C0D4AC94980}" type="sibTrans" cxnId="{3C78DA9B-96CB-4B69-A0CD-210D5D9928C7}">
      <dgm:prSet/>
      <dgm:spPr/>
      <dgm:t>
        <a:bodyPr/>
        <a:lstStyle/>
        <a:p>
          <a:endParaRPr lang="ru-RU"/>
        </a:p>
      </dgm:t>
    </dgm:pt>
    <dgm:pt modelId="{04ACAEBE-0330-46AA-9AF1-AA9C5CDB6EAE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Формирование творческих профессиональных способностей</a:t>
          </a:r>
        </a:p>
      </dgm:t>
    </dgm:pt>
    <dgm:pt modelId="{9F2F3ADD-EFAF-4311-92D4-B50EEB7A035A}" type="parTrans" cxnId="{E29F8C0B-6933-402C-93EA-28F16207F653}">
      <dgm:prSet/>
      <dgm:spPr/>
      <dgm:t>
        <a:bodyPr/>
        <a:lstStyle/>
        <a:p>
          <a:endParaRPr lang="ru-RU"/>
        </a:p>
      </dgm:t>
    </dgm:pt>
    <dgm:pt modelId="{DB949756-CAFA-4445-ACE0-736680199F11}" type="sibTrans" cxnId="{E29F8C0B-6933-402C-93EA-28F16207F653}">
      <dgm:prSet/>
      <dgm:spPr/>
      <dgm:t>
        <a:bodyPr/>
        <a:lstStyle/>
        <a:p>
          <a:endParaRPr lang="ru-RU"/>
        </a:p>
      </dgm:t>
    </dgm:pt>
    <dgm:pt modelId="{F0F55A99-E7B0-402C-A609-F781F42F829D}">
      <dgm:prSet phldrT="[Текст]"/>
      <dgm:spPr/>
      <dgm:t>
        <a:bodyPr/>
        <a:lstStyle/>
        <a:p>
          <a:r>
            <a:rPr lang="ru-RU" dirty="0" smtClean="0"/>
            <a:t>Образовательная среда</a:t>
          </a:r>
        </a:p>
        <a:p>
          <a:r>
            <a:rPr lang="ru-RU" dirty="0" smtClean="0"/>
            <a:t>Социум</a:t>
          </a:r>
        </a:p>
      </dgm:t>
    </dgm:pt>
    <dgm:pt modelId="{7BA26FB3-EC62-42CF-8C17-87002FB20A8B}" type="parTrans" cxnId="{7E46E934-24D1-4660-B2AE-18CFD34E0BC4}">
      <dgm:prSet/>
      <dgm:spPr/>
      <dgm:t>
        <a:bodyPr/>
        <a:lstStyle/>
        <a:p>
          <a:endParaRPr lang="ru-RU"/>
        </a:p>
      </dgm:t>
    </dgm:pt>
    <dgm:pt modelId="{90238369-2FB3-4E6C-A577-F0B42EC073FD}" type="sibTrans" cxnId="{7E46E934-24D1-4660-B2AE-18CFD34E0BC4}">
      <dgm:prSet/>
      <dgm:spPr/>
      <dgm:t>
        <a:bodyPr/>
        <a:lstStyle/>
        <a:p>
          <a:endParaRPr lang="ru-RU"/>
        </a:p>
      </dgm:t>
    </dgm:pt>
    <dgm:pt modelId="{149553F7-57D8-4BD7-958F-E34D3B630400}" type="pres">
      <dgm:prSet presAssocID="{00A70D36-317A-45FB-9EED-00AC71240A8A}" presName="composite" presStyleCnt="0">
        <dgm:presLayoutVars>
          <dgm:chMax val="5"/>
          <dgm:dir/>
          <dgm:resizeHandles val="exact"/>
        </dgm:presLayoutVars>
      </dgm:prSet>
      <dgm:spPr/>
    </dgm:pt>
    <dgm:pt modelId="{B09EBEE5-0E7E-49A7-8A79-899AA55D87DE}" type="pres">
      <dgm:prSet presAssocID="{FC5B02A5-75FA-4D69-9C30-EB477D46C878}" presName="circle1" presStyleLbl="lnNode1" presStyleIdx="0" presStyleCnt="3"/>
      <dgm:spPr/>
    </dgm:pt>
    <dgm:pt modelId="{02D28262-27F6-4F79-8A03-837F3A0F1807}" type="pres">
      <dgm:prSet presAssocID="{FC5B02A5-75FA-4D69-9C30-EB477D46C878}" presName="text1" presStyleLbl="revTx" presStyleIdx="0" presStyleCnt="3" custScaleX="153902" custScaleY="8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405BB-1F7F-4AFE-A569-03CF6B3DBDF1}" type="pres">
      <dgm:prSet presAssocID="{FC5B02A5-75FA-4D69-9C30-EB477D46C878}" presName="line1" presStyleLbl="callout" presStyleIdx="0" presStyleCnt="6"/>
      <dgm:spPr/>
    </dgm:pt>
    <dgm:pt modelId="{8C8D0021-EADC-4453-8466-B38B2FB8AE96}" type="pres">
      <dgm:prSet presAssocID="{FC5B02A5-75FA-4D69-9C30-EB477D46C878}" presName="d1" presStyleLbl="callout" presStyleIdx="1" presStyleCnt="6"/>
      <dgm:spPr/>
    </dgm:pt>
    <dgm:pt modelId="{58029E2D-894E-44D8-8425-195A32A527A7}" type="pres">
      <dgm:prSet presAssocID="{04ACAEBE-0330-46AA-9AF1-AA9C5CDB6EAE}" presName="circle2" presStyleLbl="lnNode1" presStyleIdx="1" presStyleCnt="3"/>
      <dgm:spPr/>
    </dgm:pt>
    <dgm:pt modelId="{4F9F80D8-9BF3-4BA3-8598-1615FAE377C7}" type="pres">
      <dgm:prSet presAssocID="{04ACAEBE-0330-46AA-9AF1-AA9C5CDB6EAE}" presName="text2" presStyleLbl="revTx" presStyleIdx="1" presStyleCnt="3" custScaleX="14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C8737-B616-4474-BD7D-FC9431B5332F}" type="pres">
      <dgm:prSet presAssocID="{04ACAEBE-0330-46AA-9AF1-AA9C5CDB6EAE}" presName="line2" presStyleLbl="callout" presStyleIdx="2" presStyleCnt="6"/>
      <dgm:spPr/>
    </dgm:pt>
    <dgm:pt modelId="{D855EA49-EB78-4E66-844C-7B1CADAC0D8D}" type="pres">
      <dgm:prSet presAssocID="{04ACAEBE-0330-46AA-9AF1-AA9C5CDB6EAE}" presName="d2" presStyleLbl="callout" presStyleIdx="3" presStyleCnt="6"/>
      <dgm:spPr/>
    </dgm:pt>
    <dgm:pt modelId="{56EF2CE2-9DBC-422F-97EF-2A54AAD13CD4}" type="pres">
      <dgm:prSet presAssocID="{F0F55A99-E7B0-402C-A609-F781F42F829D}" presName="circle3" presStyleLbl="lnNode1" presStyleIdx="2" presStyleCnt="3"/>
      <dgm:spPr/>
    </dgm:pt>
    <dgm:pt modelId="{6EA28399-96EF-448E-9DC1-E49FC95282DE}" type="pres">
      <dgm:prSet presAssocID="{F0F55A99-E7B0-402C-A609-F781F42F829D}" presName="text3" presStyleLbl="revTx" presStyleIdx="2" presStyleCnt="3" custScaleX="147455" custScaleY="138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91BA6-AC29-4600-A966-9CC3609B0F32}" type="pres">
      <dgm:prSet presAssocID="{F0F55A99-E7B0-402C-A609-F781F42F829D}" presName="line3" presStyleLbl="callout" presStyleIdx="4" presStyleCnt="6"/>
      <dgm:spPr/>
    </dgm:pt>
    <dgm:pt modelId="{30ACCC2B-D441-4D8F-8A5D-BEA72397BBA8}" type="pres">
      <dgm:prSet presAssocID="{F0F55A99-E7B0-402C-A609-F781F42F829D}" presName="d3" presStyleLbl="callout" presStyleIdx="5" presStyleCnt="6"/>
      <dgm:spPr/>
    </dgm:pt>
  </dgm:ptLst>
  <dgm:cxnLst>
    <dgm:cxn modelId="{CA6CB41E-4D1A-406D-ADFC-F12F5B56ACE9}" type="presOf" srcId="{00A70D36-317A-45FB-9EED-00AC71240A8A}" destId="{149553F7-57D8-4BD7-958F-E34D3B630400}" srcOrd="0" destOrd="0" presId="urn:microsoft.com/office/officeart/2005/8/layout/target1"/>
    <dgm:cxn modelId="{E29F8C0B-6933-402C-93EA-28F16207F653}" srcId="{00A70D36-317A-45FB-9EED-00AC71240A8A}" destId="{04ACAEBE-0330-46AA-9AF1-AA9C5CDB6EAE}" srcOrd="1" destOrd="0" parTransId="{9F2F3ADD-EFAF-4311-92D4-B50EEB7A035A}" sibTransId="{DB949756-CAFA-4445-ACE0-736680199F11}"/>
    <dgm:cxn modelId="{50F867FD-CB05-4557-93EB-18B1E77D4B9B}" type="presOf" srcId="{FC5B02A5-75FA-4D69-9C30-EB477D46C878}" destId="{02D28262-27F6-4F79-8A03-837F3A0F1807}" srcOrd="0" destOrd="0" presId="urn:microsoft.com/office/officeart/2005/8/layout/target1"/>
    <dgm:cxn modelId="{3C78DA9B-96CB-4B69-A0CD-210D5D9928C7}" srcId="{00A70D36-317A-45FB-9EED-00AC71240A8A}" destId="{FC5B02A5-75FA-4D69-9C30-EB477D46C878}" srcOrd="0" destOrd="0" parTransId="{85579549-CE57-4554-AB20-2DC8592AF307}" sibTransId="{AF21C0B6-80D4-49A6-A3B6-6C0D4AC94980}"/>
    <dgm:cxn modelId="{B57B23C2-B1EE-4BF7-A342-164F292F5C4E}" type="presOf" srcId="{04ACAEBE-0330-46AA-9AF1-AA9C5CDB6EAE}" destId="{4F9F80D8-9BF3-4BA3-8598-1615FAE377C7}" srcOrd="0" destOrd="0" presId="urn:microsoft.com/office/officeart/2005/8/layout/target1"/>
    <dgm:cxn modelId="{B4B67518-3628-4B6A-8E61-F3DE7A3AC5D0}" type="presOf" srcId="{F0F55A99-E7B0-402C-A609-F781F42F829D}" destId="{6EA28399-96EF-448E-9DC1-E49FC95282DE}" srcOrd="0" destOrd="0" presId="urn:microsoft.com/office/officeart/2005/8/layout/target1"/>
    <dgm:cxn modelId="{7E46E934-24D1-4660-B2AE-18CFD34E0BC4}" srcId="{00A70D36-317A-45FB-9EED-00AC71240A8A}" destId="{F0F55A99-E7B0-402C-A609-F781F42F829D}" srcOrd="2" destOrd="0" parTransId="{7BA26FB3-EC62-42CF-8C17-87002FB20A8B}" sibTransId="{90238369-2FB3-4E6C-A577-F0B42EC073FD}"/>
    <dgm:cxn modelId="{74D2381E-E840-4E54-8099-39B5B4CE1AB6}" type="presParOf" srcId="{149553F7-57D8-4BD7-958F-E34D3B630400}" destId="{B09EBEE5-0E7E-49A7-8A79-899AA55D87DE}" srcOrd="0" destOrd="0" presId="urn:microsoft.com/office/officeart/2005/8/layout/target1"/>
    <dgm:cxn modelId="{C1FDF236-EE46-4136-AEFA-8613959E88E4}" type="presParOf" srcId="{149553F7-57D8-4BD7-958F-E34D3B630400}" destId="{02D28262-27F6-4F79-8A03-837F3A0F1807}" srcOrd="1" destOrd="0" presId="urn:microsoft.com/office/officeart/2005/8/layout/target1"/>
    <dgm:cxn modelId="{7B557DB8-939E-4169-AC88-534EE788E48C}" type="presParOf" srcId="{149553F7-57D8-4BD7-958F-E34D3B630400}" destId="{0D1405BB-1F7F-4AFE-A569-03CF6B3DBDF1}" srcOrd="2" destOrd="0" presId="urn:microsoft.com/office/officeart/2005/8/layout/target1"/>
    <dgm:cxn modelId="{FD70DFF2-D3A6-40BB-9E5E-C2F14435F738}" type="presParOf" srcId="{149553F7-57D8-4BD7-958F-E34D3B630400}" destId="{8C8D0021-EADC-4453-8466-B38B2FB8AE96}" srcOrd="3" destOrd="0" presId="urn:microsoft.com/office/officeart/2005/8/layout/target1"/>
    <dgm:cxn modelId="{228D0B81-1F53-4F5A-95F1-D22203599105}" type="presParOf" srcId="{149553F7-57D8-4BD7-958F-E34D3B630400}" destId="{58029E2D-894E-44D8-8425-195A32A527A7}" srcOrd="4" destOrd="0" presId="urn:microsoft.com/office/officeart/2005/8/layout/target1"/>
    <dgm:cxn modelId="{A68AC973-B8D9-4088-B936-04B70FE5D7E6}" type="presParOf" srcId="{149553F7-57D8-4BD7-958F-E34D3B630400}" destId="{4F9F80D8-9BF3-4BA3-8598-1615FAE377C7}" srcOrd="5" destOrd="0" presId="urn:microsoft.com/office/officeart/2005/8/layout/target1"/>
    <dgm:cxn modelId="{18A5C9BC-0E06-4DB1-8B6A-8D9480354B6C}" type="presParOf" srcId="{149553F7-57D8-4BD7-958F-E34D3B630400}" destId="{EF4C8737-B616-4474-BD7D-FC9431B5332F}" srcOrd="6" destOrd="0" presId="urn:microsoft.com/office/officeart/2005/8/layout/target1"/>
    <dgm:cxn modelId="{B5EA61D7-4EA1-4FED-85C7-D6AD347C1626}" type="presParOf" srcId="{149553F7-57D8-4BD7-958F-E34D3B630400}" destId="{D855EA49-EB78-4E66-844C-7B1CADAC0D8D}" srcOrd="7" destOrd="0" presId="urn:microsoft.com/office/officeart/2005/8/layout/target1"/>
    <dgm:cxn modelId="{74E14D2C-3EF6-4A72-A66A-3E8827AA3B9E}" type="presParOf" srcId="{149553F7-57D8-4BD7-958F-E34D3B630400}" destId="{56EF2CE2-9DBC-422F-97EF-2A54AAD13CD4}" srcOrd="8" destOrd="0" presId="urn:microsoft.com/office/officeart/2005/8/layout/target1"/>
    <dgm:cxn modelId="{550D40DE-E07C-4628-B8EB-BF58D5D08FBC}" type="presParOf" srcId="{149553F7-57D8-4BD7-958F-E34D3B630400}" destId="{6EA28399-96EF-448E-9DC1-E49FC95282DE}" srcOrd="9" destOrd="0" presId="urn:microsoft.com/office/officeart/2005/8/layout/target1"/>
    <dgm:cxn modelId="{708DE6ED-C6B9-4C57-851F-22AB56FCB541}" type="presParOf" srcId="{149553F7-57D8-4BD7-958F-E34D3B630400}" destId="{8A891BA6-AC29-4600-A966-9CC3609B0F32}" srcOrd="10" destOrd="0" presId="urn:microsoft.com/office/officeart/2005/8/layout/target1"/>
    <dgm:cxn modelId="{8AFB2DC2-3178-4B4A-800C-F843A43E4545}" type="presParOf" srcId="{149553F7-57D8-4BD7-958F-E34D3B630400}" destId="{30ACCC2B-D441-4D8F-8A5D-BEA72397BBA8}" srcOrd="11" destOrd="0" presId="urn:microsoft.com/office/officeart/2005/8/layout/target1"/>
  </dgm:cxnLst>
  <dgm:bg>
    <a:solidFill>
      <a:schemeClr val="bg2">
        <a:lumMod val="90000"/>
      </a:schemeClr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F2CE2-9DBC-422F-97EF-2A54AAD13CD4}">
      <dsp:nvSpPr>
        <dsp:cNvPr id="0" name=""/>
        <dsp:cNvSpPr/>
      </dsp:nvSpPr>
      <dsp:spPr>
        <a:xfrm>
          <a:off x="249823" y="1376072"/>
          <a:ext cx="4291029" cy="4291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029E2D-894E-44D8-8425-195A32A527A7}">
      <dsp:nvSpPr>
        <dsp:cNvPr id="0" name=""/>
        <dsp:cNvSpPr/>
      </dsp:nvSpPr>
      <dsp:spPr>
        <a:xfrm>
          <a:off x="1108029" y="2234278"/>
          <a:ext cx="2574617" cy="2574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9EBEE5-0E7E-49A7-8A79-899AA55D87DE}">
      <dsp:nvSpPr>
        <dsp:cNvPr id="0" name=""/>
        <dsp:cNvSpPr/>
      </dsp:nvSpPr>
      <dsp:spPr>
        <a:xfrm>
          <a:off x="1966235" y="3092484"/>
          <a:ext cx="858205" cy="858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D28262-27F6-4F79-8A03-837F3A0F1807}">
      <dsp:nvSpPr>
        <dsp:cNvPr id="0" name=""/>
        <dsp:cNvSpPr/>
      </dsp:nvSpPr>
      <dsp:spPr>
        <a:xfrm>
          <a:off x="4677786" y="54270"/>
          <a:ext cx="3301989" cy="103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Факультатив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«Профессиональное творчество»</a:t>
          </a:r>
        </a:p>
      </dsp:txBody>
      <dsp:txXfrm>
        <a:off x="4677786" y="54270"/>
        <a:ext cx="3301989" cy="1034468"/>
      </dsp:txXfrm>
    </dsp:sp>
    <dsp:sp modelId="{0D1405BB-1F7F-4AFE-A569-03CF6B3DBDF1}">
      <dsp:nvSpPr>
        <dsp:cNvPr id="0" name=""/>
        <dsp:cNvSpPr/>
      </dsp:nvSpPr>
      <dsp:spPr>
        <a:xfrm>
          <a:off x="4719645" y="571504"/>
          <a:ext cx="5363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8D0021-EADC-4453-8466-B38B2FB8AE96}">
      <dsp:nvSpPr>
        <dsp:cNvPr id="0" name=""/>
        <dsp:cNvSpPr/>
      </dsp:nvSpPr>
      <dsp:spPr>
        <a:xfrm rot="5400000">
          <a:off x="2081735" y="885822"/>
          <a:ext cx="2949367" cy="232216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9F80D8-9BF3-4BA3-8598-1615FAE377C7}">
      <dsp:nvSpPr>
        <dsp:cNvPr id="0" name=""/>
        <dsp:cNvSpPr/>
      </dsp:nvSpPr>
      <dsp:spPr>
        <a:xfrm>
          <a:off x="4749886" y="1197279"/>
          <a:ext cx="3157789" cy="1251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творческих профессиональных способностей</a:t>
          </a:r>
        </a:p>
      </dsp:txBody>
      <dsp:txXfrm>
        <a:off x="4749886" y="1197279"/>
        <a:ext cx="3157789" cy="1251550"/>
      </dsp:txXfrm>
    </dsp:sp>
    <dsp:sp modelId="{EF4C8737-B616-4474-BD7D-FC9431B5332F}">
      <dsp:nvSpPr>
        <dsp:cNvPr id="0" name=""/>
        <dsp:cNvSpPr/>
      </dsp:nvSpPr>
      <dsp:spPr>
        <a:xfrm>
          <a:off x="4719645" y="1823054"/>
          <a:ext cx="5363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55EA49-EB78-4E66-844C-7B1CADAC0D8D}">
      <dsp:nvSpPr>
        <dsp:cNvPr id="0" name=""/>
        <dsp:cNvSpPr/>
      </dsp:nvSpPr>
      <dsp:spPr>
        <a:xfrm rot="5400000">
          <a:off x="2714805" y="2117848"/>
          <a:ext cx="2298275" cy="17071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A28399-96EF-448E-9DC1-E49FC95282DE}">
      <dsp:nvSpPr>
        <dsp:cNvPr id="0" name=""/>
        <dsp:cNvSpPr/>
      </dsp:nvSpPr>
      <dsp:spPr>
        <a:xfrm>
          <a:off x="4746947" y="2205935"/>
          <a:ext cx="3163668" cy="1737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Образовательная среда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Социум</a:t>
          </a:r>
        </a:p>
      </dsp:txBody>
      <dsp:txXfrm>
        <a:off x="4746947" y="2205935"/>
        <a:ext cx="3163668" cy="1737339"/>
      </dsp:txXfrm>
    </dsp:sp>
    <dsp:sp modelId="{8A891BA6-AC29-4600-A966-9CC3609B0F32}">
      <dsp:nvSpPr>
        <dsp:cNvPr id="0" name=""/>
        <dsp:cNvSpPr/>
      </dsp:nvSpPr>
      <dsp:spPr>
        <a:xfrm>
          <a:off x="4719645" y="3074604"/>
          <a:ext cx="5363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ACCC2B-D441-4D8F-8A5D-BEA72397BBA8}">
      <dsp:nvSpPr>
        <dsp:cNvPr id="0" name=""/>
        <dsp:cNvSpPr/>
      </dsp:nvSpPr>
      <dsp:spPr>
        <a:xfrm rot="5400000">
          <a:off x="3348661" y="3348873"/>
          <a:ext cx="1642033" cy="10920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D70DEE-E792-44B5-9D3A-E5360E89692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8BDFB7-6E63-4711-94DE-566B9C3A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BF225E-7804-4097-AB9F-26A97C4281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B2D7E2-4E99-47C1-B279-F8E60CC725C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703A0E-2756-4E13-8775-461AC851E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4D76-659F-4AC7-8C31-5FB12B3AB56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7D55-AC7B-4901-8E7B-141058EB4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275E-30F3-4DEB-9E92-6181115DA6F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9C09-C0BF-4FA6-84BE-678C7643C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E1E6-6F2F-4BE9-BA10-8BF884D4E9A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56BE-C842-4951-82F7-C4478327A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4F4ABA-DD06-4A28-9272-560877BBCCAA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74428-9178-4FDF-811F-A90F1CF41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EBD4A7-8D5D-44D2-9EC6-C55F47CB18C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330713-219F-4D2D-A44C-754CFEAF5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CFCB49-70D7-4F33-8B6A-EDA5C41CCD8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CE9B1-C901-41D2-B014-ABB78C354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2AAFE-05E1-4773-BC36-2AFA72BDC7A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57D3F-A951-4C88-BA27-A58060F58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A978-4303-41FD-A2A7-E20E781049E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E37E-FE8D-4EC0-A4AB-DF271C210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D86A1-E9AA-4E52-B4E8-900A400D655D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A8085B-34FA-4F76-9CA9-0A1AD6516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085A46-8B82-43E4-990E-75FDE944141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FF45B9-D14B-4D14-893F-DE4FC9F9C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DEBE1EE-2EDC-4E4A-A0FE-BF7559C1BB4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D58C6B5-28EE-4F92-AA66-731027BE7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72560" cy="40719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в профессиональном образовании художественных ремёсел Вятки посредством работы факультатива «Профессиональное творчество»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43563"/>
            <a:ext cx="7854950" cy="1214437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mtClean="0"/>
              <a:t>Преподаватель специальных дисциплин НОУ НПО ПУ №21 Кузнецова Ольга Валерьевна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29600" cy="572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с вырезом 2"/>
          <p:cNvSpPr/>
          <p:nvPr/>
        </p:nvSpPr>
        <p:spPr>
          <a:xfrm rot="13256523">
            <a:off x="1000125" y="2571750"/>
            <a:ext cx="714375" cy="357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13317331">
            <a:off x="1743075" y="3055938"/>
            <a:ext cx="785813" cy="357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8739416">
            <a:off x="1908969" y="4231481"/>
            <a:ext cx="711200" cy="357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18989122">
            <a:off x="1239838" y="4768850"/>
            <a:ext cx="714375" cy="357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2924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Отсутствие в жизни обучающихся опытно материальной базы для формирования профессиональных творческих способностей по художественной обработке древесины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5001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Проблема исследования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изучить возможности факультатива в рамках реализации регионального компонента по художественной обработке древесины.</a:t>
            </a:r>
          </a:p>
          <a:p>
            <a:pPr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процесс формирования у обучающихся творческих профессиональных способностей.</a:t>
            </a:r>
          </a:p>
          <a:p>
            <a:pPr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 на факультативе.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Обобщить опыт работы факультатива «Профессиональное творчество»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Показать процесс формирования творческой профессиональной личности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етоды исследования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литературных  по теме и периодических изданий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и оценка готовых результатов (изделий обучающихся)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0005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Цель факультатива: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способствовать творческому осмыслению обучающимися выбранной профессии; способствовать привитию любви к профессии через знакомство с разными видами декоративно-прикладного творчества на основе природных материалов.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85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Факультатив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«Профессиональное творчество»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4341" name="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500063"/>
            <a:ext cx="8286750" cy="577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76225"/>
            <a:ext cx="4643437" cy="658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14313"/>
            <a:ext cx="4214813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marL="514350" indent="-514350">
              <a:buFont typeface="Lucida Sans Unicode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Познакомить обучающихся с видами художественных ремёсел: искусством выжигания, резьбой по дереву, инкрустацией соломкой и трафаретной росписью.</a:t>
            </a:r>
          </a:p>
          <a:p>
            <a:pPr marL="514350" indent="-514350">
              <a:buFont typeface="Lucida Sans Unicode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Познакомить обучающихся с основными материалами и инструментами для художественной обработки древесины.</a:t>
            </a:r>
          </a:p>
          <a:p>
            <a:pPr marL="514350" indent="-514350">
              <a:buFont typeface="Lucida Sans Unicode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Познакомить обучающихся с приёмами и методами художественной обработки древесины.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Получили следующие результаты: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Ярмарочные изделия как продукция и как произведения искусства;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Увеличение  индивидуальных заказов;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Успешная реализация обучающихся в профессиональной деятельности и социальной среде.</a:t>
            </a:r>
          </a:p>
          <a:p>
            <a:pPr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Трудоустройство  по специальности выпускников училища составило </a:t>
            </a:r>
          </a:p>
          <a:p>
            <a:pPr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за 2009 год 81%, за 2010 год 82%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</TotalTime>
  <Words>240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Возрождение в профессиональном образовании художественных ремёсел Вятки посредством работы факультатива «Профессиональное творчество»</vt:lpstr>
      <vt:lpstr>Проблема исследования</vt:lpstr>
      <vt:lpstr>Слайд 3</vt:lpstr>
      <vt:lpstr>Слайд 4</vt:lpstr>
      <vt:lpstr>Факультатив  «Профессиональное творчество»</vt:lpstr>
      <vt:lpstr>Слайд 6</vt:lpstr>
      <vt:lpstr>Слайд 7</vt:lpstr>
      <vt:lpstr>Задачи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 в профессиональном образовании художественных ремёсел Вятки посредством работы факультатива «Профессиональное творчество»</dc:title>
  <dc:creator>XTreme</dc:creator>
  <cp:lastModifiedBy>DNA7 X86</cp:lastModifiedBy>
  <cp:revision>26</cp:revision>
  <dcterms:created xsi:type="dcterms:W3CDTF">2011-01-13T08:46:56Z</dcterms:created>
  <dcterms:modified xsi:type="dcterms:W3CDTF">2014-03-30T05:45:23Z</dcterms:modified>
</cp:coreProperties>
</file>