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1" r:id="rId2"/>
    <p:sldId id="275" r:id="rId3"/>
    <p:sldId id="277" r:id="rId4"/>
    <p:sldId id="278" r:id="rId5"/>
    <p:sldId id="276" r:id="rId6"/>
    <p:sldId id="280" r:id="rId7"/>
    <p:sldId id="281" r:id="rId8"/>
    <p:sldId id="282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8D9BB-CA3D-4889-B8DD-524665B737D8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7AB0F-D3E3-4BF1-9516-94AECCBA20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9349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25.10.2014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715932"/>
            <a:ext cx="828680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Мелодия- душа музыки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6017" y="4941168"/>
            <a:ext cx="4427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учитель музыки </a:t>
            </a:r>
          </a:p>
          <a:p>
            <a:r>
              <a:rPr lang="ru-RU" dirty="0" smtClean="0"/>
              <a:t>первой квалификационной  категории</a:t>
            </a:r>
          </a:p>
          <a:p>
            <a:r>
              <a:rPr lang="ru-RU" dirty="0" smtClean="0"/>
              <a:t>МАОУ СОШ №11</a:t>
            </a:r>
          </a:p>
          <a:p>
            <a:r>
              <a:rPr lang="ru-RU" dirty="0" smtClean="0"/>
              <a:t>Г. Балаково</a:t>
            </a:r>
          </a:p>
          <a:p>
            <a:r>
              <a:rPr lang="ru-RU" dirty="0" smtClean="0"/>
              <a:t>Любезнова Вера Владимировна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29983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Франц Пе́тер </a:t>
            </a:r>
            <a:r>
              <a:rPr lang="vi-VN" b="1" dirty="0" smtClean="0"/>
              <a:t>Шу́бер</a:t>
            </a:r>
            <a:r>
              <a:rPr lang="ru-RU" b="1" dirty="0" smtClean="0"/>
              <a:t>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«Серенада»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Великий австрийский </a:t>
            </a:r>
          </a:p>
          <a:p>
            <a:pPr>
              <a:buNone/>
            </a:pPr>
            <a:r>
              <a:rPr lang="ru-RU" dirty="0" smtClean="0"/>
              <a:t>Композитор, основоположник</a:t>
            </a:r>
          </a:p>
          <a:p>
            <a:pPr>
              <a:buNone/>
            </a:pPr>
            <a:r>
              <a:rPr lang="ru-RU" dirty="0" smtClean="0"/>
              <a:t>романтизма в музыке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kemansitesi.files.wordpress.com/2011/12/schubert1.jpg?w=4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628800"/>
            <a:ext cx="3014288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r>
              <a:rPr lang="ru-RU" dirty="0" smtClean="0"/>
              <a:t>Вольфганг Амадей Моцарт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«Маленькая ночная </a:t>
            </a: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серенада»</a:t>
            </a:r>
          </a:p>
          <a:p>
            <a:endParaRPr lang="ru-RU" dirty="0" smtClean="0"/>
          </a:p>
          <a:p>
            <a:r>
              <a:rPr lang="ru-RU" dirty="0" smtClean="0"/>
              <a:t>«Какая глубина!</a:t>
            </a:r>
          </a:p>
          <a:p>
            <a:pPr>
              <a:buNone/>
            </a:pPr>
            <a:r>
              <a:rPr lang="ru-RU" dirty="0" smtClean="0"/>
              <a:t> Какая смелость и какая</a:t>
            </a:r>
          </a:p>
          <a:p>
            <a:pPr>
              <a:buNone/>
            </a:pPr>
            <a:r>
              <a:rPr lang="ru-RU" dirty="0" smtClean="0"/>
              <a:t> стройность!»</a:t>
            </a:r>
          </a:p>
          <a:p>
            <a:pPr>
              <a:buNone/>
            </a:pPr>
            <a:r>
              <a:rPr lang="ru-RU" dirty="0" smtClean="0"/>
              <a:t>                 А. С. Пушкин</a:t>
            </a:r>
          </a:p>
          <a:p>
            <a:endParaRPr lang="ru-RU" dirty="0" smtClean="0"/>
          </a:p>
        </p:txBody>
      </p:sp>
      <p:pic>
        <p:nvPicPr>
          <p:cNvPr id="34818" name="Picture 2" descr="http://img12.nnm.ru/c/8/e/d/b/ce4627ac405cdc45d519c30c3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16832"/>
            <a:ext cx="2885673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Пётр Ильич Чайковский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Па-де-де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  из балета «Щелкунчик»</a:t>
            </a:r>
            <a:endParaRPr lang="ru-RU" sz="36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36866" name="Picture 2" descr="http://stat20.privet.ru/lr/0b23928a112c23ba7d58cb94c0dfbab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060848"/>
            <a:ext cx="2658144" cy="4119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kemansitesi.files.wordpress.com/2011/12/schubert1.jpg?w=4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2422196" cy="3240360"/>
          </a:xfrm>
          <a:prstGeom prst="rect">
            <a:avLst/>
          </a:prstGeom>
          <a:noFill/>
        </p:spPr>
      </p:pic>
      <p:pic>
        <p:nvPicPr>
          <p:cNvPr id="35842" name="Picture 2" descr="http://img12.nnm.ru/c/8/e/d/b/ce4627ac405cdc45d519c30c3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988840"/>
            <a:ext cx="2421904" cy="3384376"/>
          </a:xfrm>
          <a:prstGeom prst="rect">
            <a:avLst/>
          </a:prstGeom>
          <a:noFill/>
        </p:spPr>
      </p:pic>
      <p:pic>
        <p:nvPicPr>
          <p:cNvPr id="35844" name="Picture 4" descr="http://stat20.privet.ru/lr/0b23928a112c23ba7d58cb94c0dfbab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060848"/>
            <a:ext cx="2090927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ru-RU" dirty="0" smtClean="0"/>
              <a:t>«Прекрасное Далеко»</a:t>
            </a:r>
            <a:br>
              <a:rPr lang="ru-RU" dirty="0" smtClean="0"/>
            </a:br>
            <a:r>
              <a:rPr lang="ru-RU" dirty="0" smtClean="0"/>
              <a:t>          </a:t>
            </a:r>
            <a:r>
              <a:rPr lang="ru-RU" sz="2000" dirty="0" smtClean="0"/>
              <a:t>композитор Е. </a:t>
            </a:r>
            <a:r>
              <a:rPr lang="ru-RU" sz="2000" dirty="0" err="1" smtClean="0"/>
              <a:t>Крылатов</a:t>
            </a:r>
            <a:r>
              <a:rPr lang="ru-RU" sz="2000" dirty="0" smtClean="0"/>
              <a:t> и поэт  Ю. </a:t>
            </a:r>
            <a:r>
              <a:rPr lang="ru-RU" sz="2000" dirty="0" err="1" smtClean="0"/>
              <a:t>Энтин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1.Слышу голос из Прекрасного Далека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Голос утренний в серебряной росе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 Слышу голос и манящая дорога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 Кружит голову как в детстве карусель</a:t>
            </a:r>
          </a:p>
          <a:p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Пр-в: Прекрасное Далеко, не будь ко мне жестоко,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 Не будь ко мне жестоко, жестоко не будь!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От чистого истока  в Прекрасное Далеко,    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В Прекрасное Далеко я начинаю путь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Слышу голос из Прекрасного Далека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зовет меня в прекрасные края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Слышу голос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голос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спрашивает строго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сегодня что для завтра сделал я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Прекрасное Далеко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будь ко мне жестоко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будь ко мне жестоко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Жестоко не будь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чистого истока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Прекрасное Далеко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Прекрасное Далеко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начинаю путь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клянусь что стану чище и добрее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 беде не брошу друга никогда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Слышу голос и спешу на зов скорее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дороге на которой нет следа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Прекрасное Далеко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будь ко мне жестоко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будь ко мне жестоко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Жестоко не будь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чистого истока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Прекрасное Далеко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Прекрасное Далеко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начинаю путь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95536" y="1193554"/>
            <a:ext cx="84249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каких музыкальных жанрах чаще всего господствует мелодия?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Вспомните мелодии, в которых выражались бы различные интонации: грустная, ласковая, веселая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Как вы понимаете слова П.Чайковского: «Мелодия – душа музыки»?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Попробуйте объяснить, чем похожи и чем отличаются мелодии, с которыми вы познакомились на уроке.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946</TotalTime>
  <Words>96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Слайд 1</vt:lpstr>
      <vt:lpstr>Франц Пе́тер Шу́берт</vt:lpstr>
      <vt:lpstr>Вольфганг Амадей Моцарт</vt:lpstr>
      <vt:lpstr>Пётр Ильич Чайковский</vt:lpstr>
      <vt:lpstr>Слайд 5</vt:lpstr>
      <vt:lpstr>«Прекрасное Далеко»           композитор Е. Крылатов и поэт  Ю. Энтин</vt:lpstr>
      <vt:lpstr>Слайд 7</vt:lpstr>
      <vt:lpstr>Слайд 8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 и власть</dc:title>
  <cp:lastModifiedBy>user</cp:lastModifiedBy>
  <cp:revision>70</cp:revision>
  <dcterms:modified xsi:type="dcterms:W3CDTF">2014-10-25T15:02:55Z</dcterms:modified>
</cp:coreProperties>
</file>