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7631" y="2060846"/>
            <a:ext cx="5466697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8000" b="1" dirty="0">
                <a:latin typeface="Times New Roman"/>
                <a:ea typeface="Calibri"/>
              </a:rPr>
              <a:t>Торговый </a:t>
            </a:r>
            <a:endParaRPr lang="ru-RU" sz="8000" b="1" dirty="0" smtClean="0">
              <a:latin typeface="Times New Roman"/>
              <a:ea typeface="Calibri"/>
            </a:endParaRPr>
          </a:p>
          <a:p>
            <a:pPr algn="ctr"/>
            <a:r>
              <a:rPr lang="ru-RU" sz="8000" b="1" dirty="0" smtClean="0">
                <a:latin typeface="Times New Roman"/>
                <a:ea typeface="Calibri"/>
              </a:rPr>
              <a:t>инвентарь</a:t>
            </a:r>
            <a:endParaRPr lang="ru-RU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021969" y="1052736"/>
            <a:ext cx="3538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2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88640"/>
            <a:ext cx="727051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Санитарно-гигиенический инвентарь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268760"/>
            <a:ext cx="33843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/>
                <a:ea typeface="Calibri"/>
              </a:rPr>
              <a:t>Санитарно-гигиенический инвентарь необходим для уборки помещений и поддержания в них чистоты и порядка. 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0" r="14691"/>
          <a:stretch/>
        </p:blipFill>
        <p:spPr>
          <a:xfrm>
            <a:off x="4932040" y="1268760"/>
            <a:ext cx="3267900" cy="51675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06411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188639"/>
            <a:ext cx="582666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Противопожарный инвентарь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583" y="2060848"/>
            <a:ext cx="3694859" cy="3312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234149" y="1556792"/>
            <a:ext cx="38494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/>
                <a:ea typeface="Calibri"/>
              </a:rPr>
              <a:t>Противопожарный инвентарь включает огнетушители, ящики с песком, бочки с водой и противопожарные щиты с набором инструментов.</a:t>
            </a:r>
            <a:br>
              <a:rPr lang="ru-RU" sz="3200" dirty="0">
                <a:latin typeface="Times New Roman"/>
                <a:ea typeface="Calibri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965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124744"/>
            <a:ext cx="7344816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Рациональное использование инвентаря способствует: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 ускорению торгово-оперативного процесса;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 повышению культуры обслуживания покупателей;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 улучшению условий труда торговых работников;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 сокращению издержек обращения и др.</a:t>
            </a:r>
          </a:p>
        </p:txBody>
      </p:sp>
    </p:spTree>
    <p:extLst>
      <p:ext uri="{BB962C8B-B14F-4D97-AF65-F5344CB8AC3E}">
        <p14:creationId xmlns:p14="http://schemas.microsoft.com/office/powerpoint/2010/main" val="96269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96820"/>
            <a:ext cx="6944539" cy="10801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Инвентарь для вскрытия тары и упаковки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700808"/>
            <a:ext cx="81003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/>
                <a:ea typeface="Calibri"/>
              </a:rPr>
              <a:t>Для вскрытия деревянных ящиков предназначены ножницы, гвоздодер, молоток, клещи, а также комбинированные приспособления: молоток-гвоздодер, ножницы-гвоздодер, молоток-гвоздодер-ножницы, </a:t>
            </a:r>
            <a:r>
              <a:rPr lang="ru-RU" sz="3200" dirty="0" smtClean="0">
                <a:latin typeface="Times New Roman"/>
                <a:ea typeface="Calibri"/>
              </a:rPr>
              <a:t>молоток-топорик-гвоздодер.</a:t>
            </a:r>
            <a:r>
              <a:rPr lang="ru-RU" sz="3200" dirty="0">
                <a:latin typeface="Times New Roman"/>
                <a:ea typeface="Calibri"/>
              </a:rPr>
              <a:t/>
            </a:r>
            <a:br>
              <a:rPr lang="ru-RU" sz="3200" dirty="0">
                <a:latin typeface="Times New Roman"/>
                <a:ea typeface="Calibri"/>
              </a:rPr>
            </a:br>
            <a:r>
              <a:rPr lang="ru-RU" sz="3200" dirty="0">
                <a:latin typeface="Times New Roman"/>
                <a:ea typeface="Calibri"/>
              </a:rPr>
              <a:t>Для вскрытия мягкой и полумягкой тары </a:t>
            </a:r>
            <a:r>
              <a:rPr lang="ru-RU" sz="3200" dirty="0" smtClean="0">
                <a:latin typeface="Times New Roman"/>
                <a:ea typeface="Calibri"/>
              </a:rPr>
              <a:t>применяют </a:t>
            </a:r>
            <a:r>
              <a:rPr lang="ru-RU" sz="3200" dirty="0">
                <a:latin typeface="Times New Roman"/>
                <a:ea typeface="Calibri"/>
              </a:rPr>
              <a:t>серповидный нож с утолщением на конце </a:t>
            </a:r>
            <a:r>
              <a:rPr lang="ru-RU" sz="3200" dirty="0" smtClean="0">
                <a:latin typeface="Times New Roman"/>
                <a:ea typeface="Calibri"/>
              </a:rPr>
              <a:t>лезвия.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6188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260648"/>
            <a:ext cx="698477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/>
                <a:ea typeface="Calibri"/>
              </a:rPr>
              <a:t>Инвентарь для определения качества товаров.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484784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О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тносятся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пробоотборники для взятия проб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товаров;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овоскопы и </a:t>
            </a:r>
            <a:r>
              <a:rPr lang="ru-RU" sz="3200" dirty="0" err="1">
                <a:latin typeface="Times New Roman"/>
                <a:ea typeface="Calibri"/>
                <a:cs typeface="Times New Roman"/>
              </a:rPr>
              <a:t>виноскопы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, при помощи которых производится проверка качества яиц и вин на просвет, а также измерительные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инструменты. В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эту группу инвентаря входят приспособления и приборы для проверки электротоваров, электроламп, электробатарей, точности хода часов и антенное устройство для проверки работы телевизионных приемников.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883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16632"/>
            <a:ext cx="7776864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Инвентарь для подготовки к продаже и продажи товаров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0982" y="1241288"/>
            <a:ext cx="76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Для подготовки товаров к продаже используют </a:t>
            </a: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колоды,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 разделочные </a:t>
            </a: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доски. Режущие 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инструменты предназначены для ручной нарезки, разделки и разруба продовольственных товаров.</a:t>
            </a:r>
          </a:p>
          <a:p>
            <a:pPr algn="ctr">
              <a:spcAft>
                <a:spcPts val="0"/>
              </a:spcAft>
            </a:pP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Наиболее распространенным видом режущих инструментов являются ножи. </a:t>
            </a: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Лопатки торговые.</a:t>
            </a: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 Вилки торговые.</a:t>
            </a: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 Щипцы торговые.</a:t>
            </a: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Совки .</a:t>
            </a:r>
            <a:endParaRPr lang="ru-RU" sz="32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7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291966"/>
            <a:ext cx="7272808" cy="7520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Рекламно-выставочный инвентарь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26876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Times New Roman"/>
                <a:ea typeface="Calibri"/>
              </a:rPr>
              <a:t>Рекламно-выставочный инвентарь применяют для показа товаров, оформления прилавков и витрин, краткой информации </a:t>
            </a:r>
            <a:r>
              <a:rPr lang="ru-RU" sz="3200" dirty="0" smtClean="0">
                <a:latin typeface="Times New Roman"/>
                <a:ea typeface="Calibri"/>
              </a:rPr>
              <a:t>покупателей</a:t>
            </a:r>
            <a:r>
              <a:rPr lang="ru-RU" dirty="0" smtClean="0">
                <a:latin typeface="Times New Roman"/>
                <a:ea typeface="Calibri"/>
              </a:rPr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9" r="17097"/>
          <a:stretch/>
        </p:blipFill>
        <p:spPr>
          <a:xfrm>
            <a:off x="5940152" y="1298323"/>
            <a:ext cx="2388455" cy="48788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1460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234693"/>
            <a:ext cx="563686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Вспомогательный инвентарь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9165" y="1052736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Вспомогательный инвентарь включает приспособления для точки, правки и хранения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ножей,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лопаты роликовые для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картофеля,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насос для перекачки жидкости, лестницы-стремянки, пломбиры и пломбы пластмассовые, корзины для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покупателей,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тележки для покупателей.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117208"/>
            <a:ext cx="2540000" cy="2514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39715"/>
            <a:ext cx="3124200" cy="25622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2913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5005" y="316580"/>
            <a:ext cx="3960956" cy="7520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Счетный инвентарь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196752"/>
            <a:ext cx="64027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Счетный инвентарь необходим при расчете с покупателями. К нему относятся: </a:t>
            </a:r>
            <a:r>
              <a:rPr lang="ru-RU" sz="3200" dirty="0" err="1">
                <a:latin typeface="Times New Roman"/>
                <a:ea typeface="Calibri"/>
                <a:cs typeface="Times New Roman"/>
              </a:rPr>
              <a:t>губочницы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для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кассиров, монетницы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различных видов используются для получения денег от покупателей и выдачи им сдачи, счеты конторские или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торговые,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микрокалькуляторы, наколки для чеков, доплатные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кассы.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74" y="4706650"/>
            <a:ext cx="1866900" cy="1866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8361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88640"/>
            <a:ext cx="770485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Инвентарь для хранения рабочего запаса товаров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772816"/>
            <a:ext cx="69847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В качестве емкости для хранения рабочего запаса товаров используется, в основном, инвентарная тара, в которой товар поступает в магазин: </a:t>
            </a:r>
            <a:r>
              <a:rPr lang="ru-RU" sz="3200" dirty="0" smtClean="0">
                <a:latin typeface="Times New Roman"/>
                <a:ea typeface="Calibri"/>
                <a:cs typeface="Times New Roman"/>
              </a:rPr>
              <a:t>контейнеры 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для перевозки бутылок и тетра-паков изготавливаются из полиэтилена и другие.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0685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298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2014-10-12T14:44:42Z</dcterms:created>
  <dcterms:modified xsi:type="dcterms:W3CDTF">2014-10-12T15:21:35Z</dcterms:modified>
</cp:coreProperties>
</file>