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1297D6-7E6C-49FC-A205-0D9BCAA0CD4A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EB412B-AE96-4916-989B-0B096321E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3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естествоиспытатель</a:t>
            </a:r>
            <a:endParaRPr lang="ru-RU" sz="53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процентов кислорода содержится в атмосфере? 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E:\Новая папка (2)\кисл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736"/>
            <a:ext cx="1619250" cy="1619250"/>
          </a:xfrm>
          <a:prstGeom prst="rect">
            <a:avLst/>
          </a:prstGeom>
          <a:noFill/>
        </p:spPr>
      </p:pic>
      <p:pic>
        <p:nvPicPr>
          <p:cNvPr id="9220" name="Picture 4" descr="E:\Новая папка (2)\состав воздух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99165"/>
            <a:ext cx="5278446" cy="395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74676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самый нижний слой атмосферы? Его ещё называют «кухней погоды»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E:\Новая папка (2)\тропосф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366" y="2678100"/>
            <a:ext cx="5543634" cy="41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1539552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Л</a:t>
            </a:r>
            <a:r>
              <a:rPr lang="ru-RU" sz="4000" dirty="0" smtClean="0"/>
              <a:t>ИТОСФЕРА</a:t>
            </a:r>
            <a:endParaRPr lang="ru-RU" sz="4000" dirty="0"/>
          </a:p>
        </p:txBody>
      </p:sp>
      <p:pic>
        <p:nvPicPr>
          <p:cNvPr id="11267" name="Picture 3" descr="E:\Новая папка (2)\ЛИТОСФЕРА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365945"/>
            <a:ext cx="5457847" cy="449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74676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 горного царства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Из шпата, слюды и кварца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E:\Новая папка (2)\гран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518" y="1071546"/>
            <a:ext cx="3620482" cy="2719384"/>
          </a:xfrm>
          <a:prstGeom prst="rect">
            <a:avLst/>
          </a:prstGeom>
          <a:noFill/>
        </p:spPr>
      </p:pic>
      <p:pic>
        <p:nvPicPr>
          <p:cNvPr id="12291" name="Picture 3" descr="E:\Новая папка (2)\шпат поле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1714492" cy="1463033"/>
          </a:xfrm>
          <a:prstGeom prst="rect">
            <a:avLst/>
          </a:prstGeom>
          <a:noFill/>
        </p:spPr>
      </p:pic>
      <p:pic>
        <p:nvPicPr>
          <p:cNvPr id="12292" name="Picture 4" descr="E:\Новая папка (2)\слю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1938340" cy="1833249"/>
          </a:xfrm>
          <a:prstGeom prst="rect">
            <a:avLst/>
          </a:prstGeom>
          <a:noFill/>
        </p:spPr>
      </p:pic>
      <p:pic>
        <p:nvPicPr>
          <p:cNvPr id="12293" name="Picture 5" descr="E:\Новая папка (2)\квар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929198"/>
            <a:ext cx="2256141" cy="170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891480"/>
            <a:ext cx="6480048" cy="2301240"/>
          </a:xfrm>
        </p:spPr>
        <p:txBody>
          <a:bodyPr/>
          <a:lstStyle/>
          <a:p>
            <a:pPr algn="l"/>
            <a:r>
              <a:rPr lang="ru-RU" dirty="0" smtClean="0"/>
              <a:t>ОРГАНИЗМЫ</a:t>
            </a:r>
            <a:endParaRPr lang="ru-RU" dirty="0"/>
          </a:p>
        </p:txBody>
      </p:sp>
      <p:pic>
        <p:nvPicPr>
          <p:cNvPr id="13314" name="Picture 2" descr="E:\Новая папка (2)\ОРГАНИЗ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368" y="1772816"/>
            <a:ext cx="715263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лишний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E:\Новая папка (2)\оп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33747" cy="25003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3425957" cy="25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2784846" cy="41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лишний</a:t>
            </a:r>
            <a:endParaRPr lang="ru-RU" dirty="0"/>
          </a:p>
        </p:txBody>
      </p:sp>
      <p:pic>
        <p:nvPicPr>
          <p:cNvPr id="21506" name="Picture 2" descr="E:\Новая папка (2)\воробе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143272" cy="2343995"/>
          </a:xfrm>
          <a:prstGeom prst="rect">
            <a:avLst/>
          </a:prstGeom>
          <a:noFill/>
        </p:spPr>
      </p:pic>
      <p:pic>
        <p:nvPicPr>
          <p:cNvPr id="21507" name="Picture 3" descr="E:\Новая папка (2)\стрек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3357586" cy="2282110"/>
          </a:xfrm>
          <a:prstGeom prst="rect">
            <a:avLst/>
          </a:prstGeom>
          <a:noFill/>
        </p:spPr>
      </p:pic>
      <p:pic>
        <p:nvPicPr>
          <p:cNvPr id="21508" name="Picture 4" descr="E:\Новая папка (2)\шм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71942"/>
            <a:ext cx="2819405" cy="255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лишний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2530" name="Picture 2" descr="E:\Новая папка (2)\крапи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92837" cy="2768601"/>
          </a:xfrm>
          <a:prstGeom prst="rect">
            <a:avLst/>
          </a:prstGeom>
          <a:noFill/>
        </p:spPr>
      </p:pic>
      <p:pic>
        <p:nvPicPr>
          <p:cNvPr id="22532" name="Picture 4" descr="E:\Новая папка (2)\подорож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3143272" cy="329129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024336" cy="45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603448"/>
            <a:ext cx="6172200" cy="1894362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лишний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528053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696743" cy="27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3068706" cy="40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Название,  какого растения связано со звоном? 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Новая папка (2)\КОЛОКО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95500"/>
            <a:ext cx="40481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-459432"/>
            <a:ext cx="7406640" cy="147218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ВСЕЛЕННАЯ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E:\Новая папка (2)\uni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7" y="1340768"/>
            <a:ext cx="85725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в нашей стране самая маленькая? </a:t>
            </a:r>
            <a:r>
              <a:rPr lang="ru-RU" dirty="0" smtClean="0"/>
              <a:t>  </a:t>
            </a:r>
            <a:endParaRPr lang="ru-RU" dirty="0"/>
          </a:p>
        </p:txBody>
      </p:sp>
      <p:pic>
        <p:nvPicPr>
          <p:cNvPr id="15363" name="Picture 3" descr="E:\Новая папка (2)\КОРОЛ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18601"/>
            <a:ext cx="5413384" cy="373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какого растения говорит, где оно живет?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6387" name="Picture 3" descr="E:\Новая папка (2)\подорож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86058"/>
            <a:ext cx="343852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в мире самая большая?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410" name="Picture 2" descr="E:\Новая папка (2)\с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0003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357166"/>
            <a:ext cx="7467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какой погодой птицы перестают петь? </a:t>
            </a:r>
            <a:r>
              <a:rPr lang="ru-RU" dirty="0" smtClean="0">
                <a:solidFill>
                  <a:srgbClr val="92D050"/>
                </a:solidFill>
              </a:rPr>
              <a:t> 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8434" name="Picture 2" descr="E:\Новая папка (2)\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5619763" cy="421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7467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какого цветка состоит из частицы, предлога и названия  сторожевого  помещения?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8" name="Picture 2" descr="E:\Новая папка (2)\незабу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специальная труба,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Вселенная видна,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Видят звезд калейдоскоп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Астрономы в 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Новая папка (2)\телеск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333745"/>
            <a:ext cx="2643191" cy="352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7467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Сверкая огромным хвостом в темноте,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Несется среди ярких звезд в пустоте.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не звезда, не планета,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 Вселенной - ...</a:t>
            </a:r>
          </a:p>
          <a:p>
            <a:endParaRPr lang="ru-RU" dirty="0"/>
          </a:p>
        </p:txBody>
      </p:sp>
      <p:pic>
        <p:nvPicPr>
          <p:cNvPr id="3075" name="Picture 3" descr="E:\Новая папка (2)\ком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72" y="4048132"/>
            <a:ext cx="3652828" cy="280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Осколок от планеты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Средь звезд несется где-то.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много лет летит-летит,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Космический ...</a:t>
            </a:r>
          </a:p>
          <a:p>
            <a:endParaRPr lang="ru-RU" dirty="0"/>
          </a:p>
        </p:txBody>
      </p:sp>
      <p:pic>
        <p:nvPicPr>
          <p:cNvPr id="4098" name="Picture 2" descr="E:\Новая папка (2)\метеор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130"/>
            <a:ext cx="4429115" cy="33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260648"/>
            <a:ext cx="7467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Специальный космический есть аппарат,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Сигналы на Землю он шлет всем подряд.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одинокий таинственный путник,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 по орбите искусственный ...</a:t>
            </a:r>
          </a:p>
          <a:p>
            <a:endParaRPr lang="ru-RU" dirty="0"/>
          </a:p>
        </p:txBody>
      </p:sp>
      <p:pic>
        <p:nvPicPr>
          <p:cNvPr id="5122" name="Picture 2" descr="E:\Новая папка (2)\спу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10722"/>
            <a:ext cx="3714776" cy="304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0298" y="357166"/>
            <a:ext cx="7467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Освещает ночью путь,</a:t>
            </a:r>
          </a:p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Звездам не дает заснуть.</a:t>
            </a:r>
          </a:p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все спят, ей не до сна,</a:t>
            </a:r>
          </a:p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небе светит нам ...</a:t>
            </a:r>
          </a:p>
          <a:p>
            <a:endParaRPr lang="ru-RU" dirty="0"/>
          </a:p>
        </p:txBody>
      </p:sp>
      <p:pic>
        <p:nvPicPr>
          <p:cNvPr id="6146" name="Picture 2" descr="E:\Новая папка (2)\лу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286125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ru-RU" sz="4800" i="1" dirty="0" smtClean="0">
                <a:solidFill>
                  <a:srgbClr val="00B0F0"/>
                </a:solidFill>
              </a:rPr>
              <a:t>Атмосфера</a:t>
            </a:r>
            <a:endParaRPr lang="ru-RU" sz="4800" i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E:\Новая папка (2)\атмосф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849" y="428604"/>
            <a:ext cx="5466151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3714752"/>
            <a:ext cx="7467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Вот загадка есть для вас,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Про совсем бесцветный газ.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В воздухе его частичка,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Будет главная сестричка</a:t>
            </a:r>
            <a:r>
              <a:rPr lang="ru-RU" sz="2800" dirty="0" smtClean="0">
                <a:solidFill>
                  <a:srgbClr val="00B050"/>
                </a:solidFill>
              </a:rPr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E:\Новая папка (2)\аз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71868" cy="330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188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         естествоиспытатель</vt:lpstr>
      <vt:lpstr>ВСЕЛЕННАЯ</vt:lpstr>
      <vt:lpstr>Слайд 3</vt:lpstr>
      <vt:lpstr>Слайд 4</vt:lpstr>
      <vt:lpstr>Слайд 5</vt:lpstr>
      <vt:lpstr>Слайд 6</vt:lpstr>
      <vt:lpstr>Слайд 7</vt:lpstr>
      <vt:lpstr>Атмосфера</vt:lpstr>
      <vt:lpstr>Слайд 9</vt:lpstr>
      <vt:lpstr>Слайд 10</vt:lpstr>
      <vt:lpstr>Слайд 11</vt:lpstr>
      <vt:lpstr>ЛИТОСФЕРА</vt:lpstr>
      <vt:lpstr>Слайд 13</vt:lpstr>
      <vt:lpstr>ОРГАНИЗМЫ</vt:lpstr>
      <vt:lpstr>Третий лишний</vt:lpstr>
      <vt:lpstr>Третий лишний</vt:lpstr>
      <vt:lpstr>Третий лишний</vt:lpstr>
      <vt:lpstr>Третий лишний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                Натуралист</dc:title>
  <dc:creator>Марина</dc:creator>
  <cp:lastModifiedBy>химия</cp:lastModifiedBy>
  <cp:revision>19</cp:revision>
  <dcterms:created xsi:type="dcterms:W3CDTF">2012-04-24T15:40:50Z</dcterms:created>
  <dcterms:modified xsi:type="dcterms:W3CDTF">2012-04-25T06:24:52Z</dcterms:modified>
</cp:coreProperties>
</file>