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0" r:id="rId5"/>
    <p:sldId id="271" r:id="rId6"/>
    <p:sldId id="263" r:id="rId7"/>
    <p:sldId id="272" r:id="rId8"/>
    <p:sldId id="267" r:id="rId9"/>
    <p:sldId id="261" r:id="rId10"/>
    <p:sldId id="273" r:id="rId11"/>
    <p:sldId id="25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86" autoAdjust="0"/>
  </p:normalViewPr>
  <p:slideViewPr>
    <p:cSldViewPr>
      <p:cViewPr varScale="1">
        <p:scale>
          <a:sx n="45" d="100"/>
          <a:sy n="45" d="100"/>
        </p:scale>
        <p:origin x="-10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74;&#1089;&#1090;&#1091;&#1087;&#1083;&#1077;&#1085;&#1080;&#1077;%20(&#1053;&#1051;&#1054;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55;&#1077;&#1095;&#1072;&#1083;&#1100;%20&#1084;&#1086;&#1103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55;&#1077;&#1095;&#1072;&#1083;&#1100;%20&#1084;&#1086;&#1103;.mp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43;&#1086;&#1089;&#1090;&#1100;&#1103;%20&#1080;&#1079;%20&#1073;&#1091;&#1076;&#1091;&#1097;&#1077;&#1075;&#1086;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71;%20-%20&#1047;&#1077;&#1084;&#1083;&#1103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87;&#1083;&#1072;&#1074;&#1085;&#1072;&#1103;%20&#1084;&#1091;&#1079;&#1099;&#1082;&#1072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dbbbf5fd15ef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87;&#1083;&#1072;&#1074;&#1085;&#1072;&#1103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&#1050;&#1086;&#1089;&#1084;&#1080;&#1095;&#1077;&#1089;&#1082;&#1072;&#1103;%20(&#1087;&#1080;&#1088;&#1072;&#1090;&#1099;)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0;&#1086;&#1089;&#1084;&#1080;&#1095;&#1077;&#1089;&#1082;&#1086;&#1077;%20&#1087;&#1091;&#1090;&#1077;&#1096;&#1077;&#1089;&#1090;&#1074;&#1080;&#1077;\&#1053;&#1086;&#1074;&#1072;&#1103;%20&#1087;&#1072;&#1087;&#1082;&#1072;\dbbbf5fd15ef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Космическое путешествие\картинки\7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75ba123fce38f4cba41c2cafa1073ca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936104" cy="964811"/>
          </a:xfrm>
          <a:prstGeom prst="rect">
            <a:avLst/>
          </a:prstGeom>
        </p:spPr>
      </p:pic>
      <p:pic>
        <p:nvPicPr>
          <p:cNvPr id="7" name="вступление (НЛ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44208" cy="5040560"/>
          </a:xfrm>
        </p:spPr>
        <p:txBody>
          <a:bodyPr/>
          <a:lstStyle/>
          <a:p>
            <a:pPr algn="r"/>
            <a:r>
              <a:rPr lang="ru-RU" sz="3000" dirty="0" smtClean="0">
                <a:latin typeface="Century Gothic" pitchFamily="34" charset="0"/>
              </a:rPr>
              <a:t>Когда последний закруглен виток.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Так хорошо сойти на Землю снова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И окунуться после всех тревог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В живую красоту всего земного.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Галактика в свеченье звездных трасс,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Нам на нее глядеть, не наглядеться,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Но, поднимаясь в небо, всякий раз </a:t>
            </a:r>
            <a:br>
              <a:rPr lang="ru-RU" sz="3000" dirty="0" smtClean="0">
                <a:latin typeface="Century Gothic" pitchFamily="34" charset="0"/>
              </a:rPr>
            </a:br>
            <a:r>
              <a:rPr lang="ru-RU" sz="3000" dirty="0" smtClean="0">
                <a:latin typeface="Century Gothic" pitchFamily="34" charset="0"/>
              </a:rPr>
              <a:t>Своей Земле мы оставляем сердце.</a:t>
            </a:r>
            <a:br>
              <a:rPr lang="ru-RU" sz="3000" dirty="0" smtClean="0">
                <a:latin typeface="Century Gothic" pitchFamily="34" charset="0"/>
              </a:rPr>
            </a:br>
            <a:endParaRPr lang="ru-RU" sz="3000" dirty="0">
              <a:latin typeface="Century Gothic" pitchFamily="34" charset="0"/>
            </a:endParaRPr>
          </a:p>
        </p:txBody>
      </p:sp>
      <p:pic>
        <p:nvPicPr>
          <p:cNvPr id="4" name="Содержимое 3" descr="j043162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2132856"/>
            <a:ext cx="3933056" cy="3933056"/>
          </a:xfrm>
        </p:spPr>
      </p:pic>
      <p:pic>
        <p:nvPicPr>
          <p:cNvPr id="6" name="Рисунок 5" descr="th_Picture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941168"/>
            <a:ext cx="1085850" cy="1524000"/>
          </a:xfrm>
          <a:prstGeom prst="rect">
            <a:avLst/>
          </a:prstGeom>
        </p:spPr>
      </p:pic>
      <p:pic>
        <p:nvPicPr>
          <p:cNvPr id="5" name="Печаль м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67f7c22200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" y="692696"/>
            <a:ext cx="6300192" cy="616530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r"/>
            <a:r>
              <a:rPr lang="ru-RU" sz="42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До новых встреч </a:t>
            </a:r>
            <a:br>
              <a:rPr lang="ru-RU" sz="42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42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на просторах Вселенной</a:t>
            </a:r>
            <a:endParaRPr lang="ru-RU" sz="4200" b="1" i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6" name="Печаль м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43200" y="4584370"/>
            <a:ext cx="7200800" cy="227363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5800" dirty="0" smtClean="0"/>
              <a:t>Урок-путешествие 5 класс</a:t>
            </a:r>
          </a:p>
          <a:p>
            <a:pPr algn="r"/>
            <a:endParaRPr lang="ru-RU" dirty="0" smtClean="0"/>
          </a:p>
          <a:p>
            <a:pPr algn="r"/>
            <a:r>
              <a:rPr lang="ru-RU" sz="5100" dirty="0" smtClean="0"/>
              <a:t>Учитель:</a:t>
            </a:r>
          </a:p>
          <a:p>
            <a:pPr algn="r"/>
            <a:r>
              <a:rPr lang="ru-RU" sz="5100" dirty="0" smtClean="0"/>
              <a:t> Ермакова Наталья Андреевна</a:t>
            </a:r>
          </a:p>
          <a:p>
            <a:pPr algn="r"/>
            <a:r>
              <a:rPr lang="ru-RU" sz="3800" dirty="0" smtClean="0"/>
              <a:t>НОУ «СОШ «Эрудит»</a:t>
            </a:r>
            <a:endParaRPr lang="ru-RU" sz="3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56448" cy="828704"/>
          </a:xfrm>
        </p:spPr>
        <p:txBody>
          <a:bodyPr/>
          <a:lstStyle/>
          <a:p>
            <a:r>
              <a:rPr lang="ru-RU" sz="4000" b="1" dirty="0" smtClean="0"/>
              <a:t>Обобщение по теме «Вселенная»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Стартовая площадка «ЭРУДИТ»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athorz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72193"/>
            <a:ext cx="9144000" cy="6085807"/>
          </a:xfrm>
        </p:spPr>
      </p:pic>
      <p:pic>
        <p:nvPicPr>
          <p:cNvPr id="6" name="Гостья из будуще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922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28" y="0"/>
            <a:ext cx="9144001" cy="6858000"/>
          </a:xfrm>
        </p:spPr>
      </p:pic>
      <p:pic>
        <p:nvPicPr>
          <p:cNvPr id="7" name="Я - Зем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2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28" y="6772"/>
            <a:ext cx="9134971" cy="6851228"/>
          </a:xfrm>
        </p:spPr>
      </p:pic>
      <p:pic>
        <p:nvPicPr>
          <p:cNvPr id="5" name="плав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Астрономическая считалка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5229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b="1" dirty="0" smtClean="0"/>
              <a:t>На Луне жил звездочет,</a:t>
            </a:r>
            <a:br>
              <a:rPr lang="ru-RU" sz="3600" b="1" dirty="0" smtClean="0"/>
            </a:br>
            <a:r>
              <a:rPr lang="ru-RU" sz="3600" b="1" dirty="0" smtClean="0"/>
              <a:t>Он планетам вел подсчет.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Меркурий</a:t>
            </a:r>
            <a:r>
              <a:rPr lang="ru-RU" sz="3600" b="1" dirty="0" smtClean="0"/>
              <a:t> - раз, </a:t>
            </a:r>
            <a:r>
              <a:rPr lang="ru-RU" sz="3600" b="1" dirty="0" smtClean="0">
                <a:solidFill>
                  <a:srgbClr val="FFC000"/>
                </a:solidFill>
              </a:rPr>
              <a:t>Венера</a:t>
            </a:r>
            <a:r>
              <a:rPr lang="ru-RU" sz="3600" b="1" dirty="0" smtClean="0"/>
              <a:t> - два-с,</a:t>
            </a:r>
            <a:br>
              <a:rPr lang="ru-RU" sz="3600" b="1" dirty="0" smtClean="0"/>
            </a:br>
            <a:r>
              <a:rPr lang="ru-RU" sz="3600" b="1" dirty="0" smtClean="0"/>
              <a:t>Три - </a:t>
            </a:r>
            <a:r>
              <a:rPr lang="ru-RU" sz="3600" b="1" dirty="0" smtClean="0">
                <a:solidFill>
                  <a:srgbClr val="FFFF00"/>
                </a:solidFill>
              </a:rPr>
              <a:t>Земля</a:t>
            </a:r>
            <a:r>
              <a:rPr lang="ru-RU" sz="3600" b="1" dirty="0" smtClean="0"/>
              <a:t>, четыре - </a:t>
            </a:r>
            <a:r>
              <a:rPr lang="ru-RU" sz="3600" b="1" dirty="0" smtClean="0">
                <a:solidFill>
                  <a:srgbClr val="92D050"/>
                </a:solidFill>
              </a:rPr>
              <a:t>Марс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Пять - </a:t>
            </a:r>
            <a:r>
              <a:rPr lang="ru-RU" sz="3600" b="1" dirty="0" smtClean="0">
                <a:solidFill>
                  <a:srgbClr val="00B0F0"/>
                </a:solidFill>
              </a:rPr>
              <a:t>Юпитер</a:t>
            </a:r>
            <a:r>
              <a:rPr lang="ru-RU" sz="3600" b="1" dirty="0" smtClean="0"/>
              <a:t>, шесть - </a:t>
            </a:r>
            <a:r>
              <a:rPr lang="ru-RU" sz="3600" b="1" dirty="0" smtClean="0">
                <a:solidFill>
                  <a:srgbClr val="0070C0"/>
                </a:solidFill>
              </a:rPr>
              <a:t>Сатурн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smtClean="0"/>
              <a:t>Семь - </a:t>
            </a:r>
            <a:r>
              <a:rPr lang="ru-RU" sz="3600" b="1" dirty="0" smtClean="0">
                <a:solidFill>
                  <a:srgbClr val="7030A0"/>
                </a:solidFill>
              </a:rPr>
              <a:t>Уран</a:t>
            </a:r>
            <a:r>
              <a:rPr lang="ru-RU" sz="3600" b="1" dirty="0" smtClean="0"/>
              <a:t>, восьмой - </a:t>
            </a:r>
            <a:r>
              <a:rPr lang="ru-RU" sz="3600" b="1" dirty="0" smtClean="0">
                <a:solidFill>
                  <a:srgbClr val="C00000"/>
                </a:solidFill>
              </a:rPr>
              <a:t>Нептун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smtClean="0"/>
              <a:t>Девять - дальше всех - </a:t>
            </a:r>
            <a:r>
              <a:rPr lang="ru-RU" sz="3600" b="1" dirty="0" smtClean="0">
                <a:solidFill>
                  <a:srgbClr val="FF0000"/>
                </a:solidFill>
              </a:rPr>
              <a:t>Плутон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Не планета вовсе он.. </a:t>
            </a:r>
            <a:br>
              <a:rPr lang="ru-RU" sz="3600" b="1" dirty="0" smtClean="0"/>
            </a:br>
            <a:endParaRPr lang="ru-RU" sz="3600" b="1" dirty="0" smtClean="0"/>
          </a:p>
          <a:p>
            <a:endParaRPr lang="ru-RU" dirty="0"/>
          </a:p>
        </p:txBody>
      </p:sp>
      <p:pic>
        <p:nvPicPr>
          <p:cNvPr id="4" name="Рисунок 3" descr="fernr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637935_zv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68016" y="1"/>
            <a:ext cx="9312016" cy="6888092"/>
          </a:xfrm>
        </p:spPr>
      </p:pic>
      <p:pic>
        <p:nvPicPr>
          <p:cNvPr id="6" name="dbbbf5fd15e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vodole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6981" y="404664"/>
            <a:ext cx="8691429" cy="6518572"/>
          </a:xfrm>
        </p:spPr>
      </p:pic>
      <p:pic>
        <p:nvPicPr>
          <p:cNvPr id="4" name="пла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_173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124744"/>
            <a:ext cx="9107270" cy="5733256"/>
          </a:xfrm>
        </p:spPr>
      </p:pic>
      <p:pic>
        <p:nvPicPr>
          <p:cNvPr id="4" name="Космическая (пираты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00574385_wallpapers-space-348_nevseoboi.com.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73210" cy="5733256"/>
          </a:xfrm>
        </p:spPr>
      </p:pic>
      <p:pic>
        <p:nvPicPr>
          <p:cNvPr id="5" name="Рисунок 4" descr="Rocket-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869160"/>
            <a:ext cx="1190625" cy="790575"/>
          </a:xfrm>
          <a:prstGeom prst="rect">
            <a:avLst/>
          </a:prstGeom>
        </p:spPr>
      </p:pic>
      <p:pic>
        <p:nvPicPr>
          <p:cNvPr id="7" name="dbbbf5fd15e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</TotalTime>
  <Words>41</Words>
  <Application>Microsoft Office PowerPoint</Application>
  <PresentationFormat>Экран (4:3)</PresentationFormat>
  <Paragraphs>11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Стартовая площадка «ЭРУДИТ»</vt:lpstr>
      <vt:lpstr>Слайд 3</vt:lpstr>
      <vt:lpstr>Слайд 4</vt:lpstr>
      <vt:lpstr>Астрономическая считалка</vt:lpstr>
      <vt:lpstr>Слайд 6</vt:lpstr>
      <vt:lpstr>Слайд 7</vt:lpstr>
      <vt:lpstr>Слайд 8</vt:lpstr>
      <vt:lpstr>Слайд 9</vt:lpstr>
      <vt:lpstr>Когда последний закруглен виток.  Так хорошо сойти на Землю снова  И окунуться после всех тревог  В живую красоту всего земного.  Галактика в свеченье звездных трасс,  Нам на нее глядеть, не наглядеться,  Но, поднимаясь в небо, всякий раз  Своей Земле мы оставляем сердце. </vt:lpstr>
      <vt:lpstr>До новых встреч  на просторах Вселенной</vt:lpstr>
      <vt:lpstr>Обобщение по теме «Вселенная»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SweetHome</cp:lastModifiedBy>
  <cp:revision>31</cp:revision>
  <dcterms:created xsi:type="dcterms:W3CDTF">2011-09-30T18:04:56Z</dcterms:created>
  <dcterms:modified xsi:type="dcterms:W3CDTF">2012-02-05T16:20:01Z</dcterms:modified>
</cp:coreProperties>
</file>