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6154D3-A4EA-4A88-B1B9-4F644F6EF82A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DD91B-AA31-4BDC-AB07-6158EE5DE0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8062912" cy="1752600"/>
          </a:xfrm>
        </p:spPr>
        <p:txBody>
          <a:bodyPr/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Подготовила учитель музыки </a:t>
            </a:r>
            <a:r>
              <a:rPr lang="ru-RU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Затонская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С.И.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7512" y="404664"/>
            <a:ext cx="73292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Музыка – главный герой басни.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339752" y="0"/>
            <a:ext cx="4464496" cy="50405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Скрипка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allmusic7_26753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980728"/>
            <a:ext cx="4541490" cy="45414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404664"/>
            <a:ext cx="3898776" cy="626616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Текст песни Волшебный смычок, Светлана Цыганкова: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Пришёл к нам в село, музыкант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старичёк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руках музыканта волшебный смычёк Ударил по струнам, сбежался народ Танцует, играет, смеётся, поёт. Припев: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Ти-ли-ли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ти-ли-ли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Шёл мимо богач, услыхал скрипача и вспыхнула зависть в душе богача, Продай свою скрипку, ты беден и стар, Я дам за неё тебе хлеба амбар. Припев: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Ти-ли-ли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ти-ли-ли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скрипку свою, не продам никому Нужна эта скрипка не мне одному, Под звуки её веселится народ, Танцует, играет, смеётся, поёт.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Припев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Ти-ли-ли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ти-ли-ли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Ла-лал-ла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707088" cy="139903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Проверь себя.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Как называется жанр литературы, для которого характерна краткая форма, действующие лица – животные и птицы, высмеиваются пороки?</a:t>
            </a:r>
          </a:p>
          <a:p>
            <a:pPr lvl="0"/>
            <a:r>
              <a:rPr lang="ru-RU" dirty="0" smtClean="0"/>
              <a:t>Назовите фамилию великого русского баснописца.</a:t>
            </a:r>
          </a:p>
          <a:p>
            <a:pPr lvl="0"/>
            <a:r>
              <a:rPr lang="ru-RU" dirty="0" smtClean="0"/>
              <a:t>Коллектив, состоящий из четырёх исполнителей – это …</a:t>
            </a:r>
          </a:p>
          <a:p>
            <a:pPr lvl="0"/>
            <a:r>
              <a:rPr lang="ru-RU" dirty="0" smtClean="0"/>
              <a:t>Назовите автора струнного квартета.</a:t>
            </a:r>
          </a:p>
          <a:p>
            <a:pPr lvl="0"/>
            <a:r>
              <a:rPr lang="ru-RU" dirty="0" smtClean="0"/>
              <a:t>Состав струнного квартета.</a:t>
            </a:r>
          </a:p>
          <a:p>
            <a:pPr lvl="0"/>
            <a:r>
              <a:rPr lang="ru-RU" dirty="0" smtClean="0"/>
              <a:t>Что такое ноктюрн?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9903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Домашнее задание.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2304256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Нарисуйте героев, которые понравились вам  сегодня на  уроке. </a:t>
            </a:r>
          </a:p>
          <a:p>
            <a:pPr>
              <a:buNone/>
            </a:pP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6" cy="139903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И.А. Крылов (1769  - 1844)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338" name="Picture 2" descr="D:\Р A Я\VMWBIclh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3456384" cy="41543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116632"/>
            <a:ext cx="6707088" cy="71323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Басня «Квартет»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kvart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836712"/>
            <a:ext cx="3960440" cy="49137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764704"/>
            <a:ext cx="8229600" cy="4572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Басня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это краткий     аллегорический рассказ, нравоучительного характера, в котором есть вывод – мораль. </a:t>
            </a:r>
            <a:endParaRPr lang="ru-RU" sz="40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80920" cy="1628800"/>
          </a:xfrm>
        </p:spPr>
        <p:txBody>
          <a:bodyPr>
            <a:normAutofit fontScale="85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Квартетом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называется музыкальное произведение, в исполнении которого участвуют четыре музыканта. 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193557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628800"/>
            <a:ext cx="5250160" cy="42001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183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6372708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А.П. Бородин (1833 – 1887)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6386" name="Picture 2" descr="D:\Р A Я\бород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2953985" cy="4421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Квартет 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№2  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</a:pP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ru-RU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Allegro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moderato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(не очень быстро)</a:t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II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скерцо (шутка)</a:t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III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ноктюрн (произведение, музыка которого создаёт образ ночи)</a:t>
            </a:r>
            <a:b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IV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финал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72000"/>
          </a:xfrm>
        </p:spPr>
        <p:txBody>
          <a:bodyPr>
            <a:normAutofit fontScale="7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60000"/>
              </a:lnSpc>
              <a:buNone/>
            </a:pP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Камерная музыка 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 это музыка, предназначена для небольшого количества слушателей и исполнителей (от латинского </a:t>
            </a:r>
            <a:r>
              <a:rPr lang="ru-RU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camera</a:t>
            </a:r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комната).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73</TotalTime>
  <Words>288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Слайд 1</vt:lpstr>
      <vt:lpstr>И.А. Крылов (1769  - 1844)</vt:lpstr>
      <vt:lpstr>          Басня «Квартет»</vt:lpstr>
      <vt:lpstr>Слайд 4</vt:lpstr>
      <vt:lpstr>Слайд 5</vt:lpstr>
      <vt:lpstr>Слайд 6</vt:lpstr>
      <vt:lpstr>  А.П. Бородин (1833 – 1887)</vt:lpstr>
      <vt:lpstr>           Квартет №2  </vt:lpstr>
      <vt:lpstr>Слайд 9</vt:lpstr>
      <vt:lpstr>                           Скрипка</vt:lpstr>
      <vt:lpstr>Слайд 11</vt:lpstr>
      <vt:lpstr>            Проверь себя.</vt:lpstr>
      <vt:lpstr>       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2012-10-30T18:07:44Z</dcterms:created>
  <dcterms:modified xsi:type="dcterms:W3CDTF">2014-10-11T13:07:16Z</dcterms:modified>
</cp:coreProperties>
</file>