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1FE9B-D728-46BA-95A1-620AAFF8CEB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910C6-48AD-4963-A775-3AE442772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10C6-48AD-4963-A775-3AE442772D1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DD7C-F8FE-4D4D-B436-5DC69AE27BB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0E11-219F-45ED-AD17-D16F1AA8F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DD7C-F8FE-4D4D-B436-5DC69AE27BB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0E11-219F-45ED-AD17-D16F1AA8F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DD7C-F8FE-4D4D-B436-5DC69AE27BB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0E11-219F-45ED-AD17-D16F1AA8F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DD7C-F8FE-4D4D-B436-5DC69AE27BB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0E11-219F-45ED-AD17-D16F1AA8F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DD7C-F8FE-4D4D-B436-5DC69AE27BB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0E11-219F-45ED-AD17-D16F1AA8F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DD7C-F8FE-4D4D-B436-5DC69AE27BB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0E11-219F-45ED-AD17-D16F1AA8F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DD7C-F8FE-4D4D-B436-5DC69AE27BB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0E11-219F-45ED-AD17-D16F1AA8F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DD7C-F8FE-4D4D-B436-5DC69AE27BB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0E11-219F-45ED-AD17-D16F1AA8F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DD7C-F8FE-4D4D-B436-5DC69AE27BB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0E11-219F-45ED-AD17-D16F1AA8F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DD7C-F8FE-4D4D-B436-5DC69AE27BB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0E11-219F-45ED-AD17-D16F1AA8F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DD7C-F8FE-4D4D-B436-5DC69AE27BB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0E11-219F-45ED-AD17-D16F1AA8F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6DD7C-F8FE-4D4D-B436-5DC69AE27BB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70E11-219F-45ED-AD17-D16F1AA8F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1"/>
            <a:ext cx="8029604" cy="3386160"/>
          </a:xfrm>
        </p:spPr>
        <p:txBody>
          <a:bodyPr>
            <a:noAutofit/>
          </a:bodyPr>
          <a:lstStyle/>
          <a:p>
            <a:r>
              <a:rPr lang="ru-RU" sz="3000" dirty="0" smtClean="0"/>
              <a:t>Элементы обучения методам рациональной разработки древесины при валке леса в рамках учебной практики ПМ-05 Выполнение работ по одной или нескольким профессиям рабочих , должностям служащих- 6 разряда</a:t>
            </a:r>
            <a:br>
              <a:rPr lang="ru-RU" sz="3000" dirty="0" smtClean="0"/>
            </a:br>
            <a:r>
              <a:rPr lang="ru-RU" sz="3000" dirty="0" smtClean="0"/>
              <a:t>Подготовил преподаватель Лебедь  П.А.</a:t>
            </a:r>
            <a:endParaRPr lang="ru-RU" sz="3000" dirty="0"/>
          </a:p>
        </p:txBody>
      </p:sp>
      <p:pic>
        <p:nvPicPr>
          <p:cNvPr id="1026" name="Picture 2" descr="F:\DCIM\232CANON\IMG_0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00438"/>
            <a:ext cx="4133245" cy="3099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375761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sz="2500" dirty="0" smtClean="0"/>
              <a:t>Основными профессиональными компетенциями профессионального модуля ПМ-05 Выполнение работ по одной или нескольким профессиям рабочих, должностям служащих- вальщик 6го разряда являются:</a:t>
            </a:r>
          </a:p>
          <a:p>
            <a:r>
              <a:rPr lang="ru-RU" sz="2500" dirty="0" smtClean="0"/>
              <a:t>-выполнение подготовки рабочего места около спиливаемого дерева;</a:t>
            </a:r>
          </a:p>
          <a:p>
            <a:r>
              <a:rPr lang="ru-RU" sz="2500" dirty="0" smtClean="0"/>
              <a:t>Выполнение валки деревьев бензомоторными пилами.</a:t>
            </a:r>
          </a:p>
          <a:p>
            <a:r>
              <a:rPr lang="ru-RU" sz="2500" dirty="0" smtClean="0"/>
              <a:t>Выполнение раскряжевки деревьев.</a:t>
            </a:r>
          </a:p>
          <a:p>
            <a:endParaRPr lang="ru-RU" dirty="0"/>
          </a:p>
        </p:txBody>
      </p:sp>
      <p:pic>
        <p:nvPicPr>
          <p:cNvPr id="2050" name="Picture 2" descr="F:\DCIM\232CANON\IMG_0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428736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3429024" cy="4525963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Актуальной задачей лесного хозяйства является внедрение в производство непрерывного </a:t>
            </a:r>
            <a:r>
              <a:rPr lang="ru-RU" sz="1800" b="1" dirty="0" err="1" smtClean="0"/>
              <a:t>неистощительного</a:t>
            </a:r>
            <a:r>
              <a:rPr lang="ru-RU" sz="1800" b="1" dirty="0" smtClean="0"/>
              <a:t> и рационального лесопользования.</a:t>
            </a:r>
          </a:p>
          <a:p>
            <a:r>
              <a:rPr lang="ru-RU" sz="1800" b="1" dirty="0" smtClean="0"/>
              <a:t>Рациональное многоцелевое пользование лесным фондом достигается соответствующей организацией лесного хозяйства.</a:t>
            </a:r>
          </a:p>
          <a:p>
            <a:r>
              <a:rPr lang="ru-RU" sz="1800" b="1" dirty="0" smtClean="0"/>
              <a:t>Рациональное пользование в хозяйствах должно быть комплексным и многоцелевым обеспечивающим наивысшую доходность лесного хозяйства. </a:t>
            </a:r>
            <a:endParaRPr lang="ru-RU" sz="1800" b="1" dirty="0"/>
          </a:p>
        </p:txBody>
      </p:sp>
      <p:pic>
        <p:nvPicPr>
          <p:cNvPr id="1026" name="Picture 2" descr="C:\Documents and Settings\Admin\Мои документы\Мои рисунки\фото 021.jpg"/>
          <p:cNvPicPr>
            <a:picLocks noChangeAspect="1" noChangeArrowheads="1"/>
          </p:cNvPicPr>
          <p:nvPr/>
        </p:nvPicPr>
        <p:blipFill>
          <a:blip r:embed="rId2" cstate="print"/>
          <a:srcRect l="13235" t="11160" r="12316" b="35268"/>
          <a:stretch>
            <a:fillRect/>
          </a:stretch>
        </p:blipFill>
        <p:spPr bwMode="auto">
          <a:xfrm>
            <a:off x="4071934" y="1000108"/>
            <a:ext cx="4857784" cy="4797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8"/>
            <a:ext cx="8686800" cy="226853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Одним из этапов решения этих проблем является правильная технология выполнения валки деревьев при заготовке древесины и рациональная раскряжевка деревьев.</a:t>
            </a:r>
          </a:p>
          <a:p>
            <a:r>
              <a:rPr lang="ru-RU" dirty="0" smtClean="0"/>
              <a:t>Эти проблемы являются основной задачей учебной практики ПМ-05 в части освоения основного вида профессиональной деятельности : выполнение работ по валке леса.</a:t>
            </a:r>
            <a:endParaRPr lang="ru-RU" dirty="0"/>
          </a:p>
        </p:txBody>
      </p:sp>
      <p:pic>
        <p:nvPicPr>
          <p:cNvPr id="2050" name="Picture 2" descr="C:\Documents and Settings\Admin\Мои документы\Мои рисунки\фото 023.jpg"/>
          <p:cNvPicPr>
            <a:picLocks noChangeAspect="1" noChangeArrowheads="1"/>
          </p:cNvPicPr>
          <p:nvPr/>
        </p:nvPicPr>
        <p:blipFill>
          <a:blip r:embed="rId2" cstate="print"/>
          <a:srcRect l="11397" t="19866" r="32537" b="19866"/>
          <a:stretch>
            <a:fillRect/>
          </a:stretch>
        </p:blipFill>
        <p:spPr bwMode="auto">
          <a:xfrm rot="5400000">
            <a:off x="1042963" y="-542953"/>
            <a:ext cx="348617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3714752"/>
          </a:xfrm>
        </p:spPr>
        <p:txBody>
          <a:bodyPr/>
          <a:lstStyle/>
          <a:p>
            <a:r>
              <a:rPr lang="ru-RU" dirty="0" smtClean="0"/>
              <a:t>Учебная практика по модулю представляет виды работ, выполняемые механизмами повышенной опасности. На основании этого каждый выполняемый вид работ начинается с инструктажа по технике безопасности и пожарной безопасности при работе с бензопилами.</a:t>
            </a:r>
            <a:endParaRPr lang="ru-RU" dirty="0"/>
          </a:p>
        </p:txBody>
      </p:sp>
      <p:pic>
        <p:nvPicPr>
          <p:cNvPr id="3074" name="Picture 2" descr="C:\Documents and Settings\Admin\Мои документы\Мои рисунки\фото 024.jpg"/>
          <p:cNvPicPr>
            <a:picLocks noChangeAspect="1" noChangeArrowheads="1"/>
          </p:cNvPicPr>
          <p:nvPr/>
        </p:nvPicPr>
        <p:blipFill>
          <a:blip r:embed="rId2" cstate="print"/>
          <a:srcRect l="11397" t="35937" r="14154" b="13169"/>
          <a:stretch>
            <a:fillRect/>
          </a:stretch>
        </p:blipFill>
        <p:spPr bwMode="auto">
          <a:xfrm rot="10800000">
            <a:off x="5643570" y="0"/>
            <a:ext cx="3500430" cy="3284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3829048" cy="65722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Подготовительные работы места валки деревьев являются начальным этапом при валке деревьев, основой технологической разработки лесосеки и рациональной разделки деревьев на сортименты.</a:t>
            </a:r>
          </a:p>
          <a:p>
            <a:r>
              <a:rPr lang="ru-RU" dirty="0" smtClean="0"/>
              <a:t>Подготовительные работы включают:</a:t>
            </a:r>
          </a:p>
          <a:p>
            <a:r>
              <a:rPr lang="ru-RU" dirty="0" smtClean="0"/>
              <a:t>-расчистку вокруг дерева и направления валки;</a:t>
            </a:r>
          </a:p>
          <a:p>
            <a:r>
              <a:rPr lang="ru-RU" dirty="0" smtClean="0"/>
              <a:t>-расчистка от кустов и поросли пути отхода вальщика и помощника.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4098" name="Picture 2" descr="C:\Documents and Settings\Admin\Мои документы\Мои рисунки\фото 025.jpg"/>
          <p:cNvPicPr>
            <a:picLocks noChangeAspect="1" noChangeArrowheads="1"/>
          </p:cNvPicPr>
          <p:nvPr/>
        </p:nvPicPr>
        <p:blipFill>
          <a:blip r:embed="rId3" cstate="print"/>
          <a:srcRect l="15992" t="13169" r="11397" b="27902"/>
          <a:stretch>
            <a:fillRect/>
          </a:stretch>
        </p:blipFill>
        <p:spPr bwMode="auto">
          <a:xfrm>
            <a:off x="4214810" y="357166"/>
            <a:ext cx="492919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342899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Рациональная раскряжевка дерева зависит от правильности выполнения приемов валки деревьев. </a:t>
            </a:r>
          </a:p>
          <a:p>
            <a:r>
              <a:rPr lang="ru-RU" dirty="0" smtClean="0"/>
              <a:t>Неправильно выполненный подпил приводит к расщепу ствола, что ведет к потере деловой древесины.</a:t>
            </a:r>
          </a:p>
          <a:p>
            <a:r>
              <a:rPr lang="ru-RU" dirty="0" smtClean="0"/>
              <a:t>Основная задача раскряжевки деревьев- это максимальное получение деловой древесины, использование неликвидной древесины в переработку и минимальное получение дровяной древесины.</a:t>
            </a:r>
          </a:p>
          <a:p>
            <a:r>
              <a:rPr lang="ru-RU" dirty="0" smtClean="0"/>
              <a:t>При современной переработке древесины и рациональной раскряжевки можно полностью избавиться от понятия «дрова» и отходы.</a:t>
            </a:r>
            <a:endParaRPr lang="ru-RU" dirty="0"/>
          </a:p>
        </p:txBody>
      </p:sp>
      <p:pic>
        <p:nvPicPr>
          <p:cNvPr id="5122" name="Picture 2" descr="C:\Documents and Settings\Admin\Мои документы\Мои рисунки\фото 026.jpg"/>
          <p:cNvPicPr>
            <a:picLocks noChangeAspect="1" noChangeArrowheads="1"/>
          </p:cNvPicPr>
          <p:nvPr/>
        </p:nvPicPr>
        <p:blipFill>
          <a:blip r:embed="rId2" cstate="print"/>
          <a:srcRect l="12316" t="54688" r="13235" b="3794"/>
          <a:stretch>
            <a:fillRect/>
          </a:stretch>
        </p:blipFill>
        <p:spPr bwMode="auto">
          <a:xfrm rot="10800000">
            <a:off x="1428728" y="3643314"/>
            <a:ext cx="5786478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335756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При раскряжевке деревьев уместно вспомнить поговорку : « Семь раз отмерь и один раз отрежь». Это значит -студенты предварительно должны определить выход сортиментов и технического сырья и соответствующую разметку дерева по стандартам.</a:t>
            </a:r>
          </a:p>
          <a:p>
            <a:r>
              <a:rPr lang="ru-RU" dirty="0" smtClean="0"/>
              <a:t>Основная цель учебной практики :</a:t>
            </a:r>
          </a:p>
          <a:p>
            <a:r>
              <a:rPr lang="ru-RU" dirty="0" smtClean="0"/>
              <a:t>-уметь выполнить валку деревьев и раскряжевку на сортименты в соответствии с установленными государственными стандартами и техническими условиями;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07181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завершении следует отметить:</a:t>
            </a:r>
          </a:p>
          <a:p>
            <a:r>
              <a:rPr lang="ru-RU" dirty="0" smtClean="0"/>
              <a:t>Когда мы планируем рубку деревьев или лесных насаждений, мы должны позаботиться о тех растениях и животных, которые живут в этом лесу;</a:t>
            </a:r>
          </a:p>
          <a:p>
            <a:r>
              <a:rPr lang="ru-RU" dirty="0" smtClean="0"/>
              <a:t>Помнить о тех, кто будет просто гулять в этом лесу.</a:t>
            </a:r>
          </a:p>
          <a:p>
            <a:r>
              <a:rPr lang="ru-RU" dirty="0" smtClean="0"/>
              <a:t>Кто работает в лесу сегодня , должны думать о будущих поколениях.</a:t>
            </a:r>
            <a:endParaRPr lang="ru-RU" dirty="0"/>
          </a:p>
        </p:txBody>
      </p:sp>
      <p:pic>
        <p:nvPicPr>
          <p:cNvPr id="7170" name="Picture 2" descr="C:\Documents and Settings\Admin\Мои документы\Мои рисунки\фото 028.jpg"/>
          <p:cNvPicPr>
            <a:picLocks noChangeAspect="1" noChangeArrowheads="1"/>
          </p:cNvPicPr>
          <p:nvPr/>
        </p:nvPicPr>
        <p:blipFill>
          <a:blip r:embed="rId2" cstate="print"/>
          <a:srcRect l="1286" t="40625" r="3125" b="1785"/>
          <a:stretch>
            <a:fillRect/>
          </a:stretch>
        </p:blipFill>
        <p:spPr bwMode="auto">
          <a:xfrm>
            <a:off x="1428728" y="3143248"/>
            <a:ext cx="5857916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411</Words>
  <Application>Microsoft Office PowerPoint</Application>
  <PresentationFormat>Экран (4:3)</PresentationFormat>
  <Paragraphs>29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Элементы обучения методам рациональной разработки древесины при валке леса в рамках учебной практики ПМ-05 Выполнение работ по одной или нескольким профессиям рабочих , должностям служащих- 6 разряда Подготовил преподаватель Лебедь  П.А.</vt:lpstr>
      <vt:lpstr>Слайд 2</vt:lpstr>
      <vt:lpstr>Слайд 3</vt:lpstr>
      <vt:lpstr>Слайд 4</vt:lpstr>
      <vt:lpstr>Слайд 5</vt:lpstr>
      <vt:lpstr>                                                                                         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Элементы обучения методам рациональной разработки древесины при валке леса в рамках учебной практики ПМ-05 Выполнение работ по одной или нескольким профессиям рабочих , должностям служащих-вальщик 6 гр Подготовил преподаватель</dc:title>
  <dc:creator>Admin</dc:creator>
  <cp:lastModifiedBy>Павел</cp:lastModifiedBy>
  <cp:revision>20</cp:revision>
  <dcterms:created xsi:type="dcterms:W3CDTF">2014-01-09T11:01:32Z</dcterms:created>
  <dcterms:modified xsi:type="dcterms:W3CDTF">2014-02-17T15:41:21Z</dcterms:modified>
</cp:coreProperties>
</file>