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9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8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2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7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6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5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8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4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3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7365-37D0-4404-9B87-953C84D04A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C4FD-C50E-41C6-96FD-33B4B6F2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8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jpeg"/><Relationship Id="rId16" Type="http://schemas.openxmlformats.org/officeDocument/2006/relationships/image" Target="../media/image16.png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23" Type="http://schemas.openxmlformats.org/officeDocument/2006/relationships/image" Target="../media/image22.gif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Прямоугольник 1254"/>
          <p:cNvSpPr/>
          <p:nvPr/>
        </p:nvSpPr>
        <p:spPr>
          <a:xfrm>
            <a:off x="6611435" y="109661"/>
            <a:ext cx="247315" cy="3080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 descr="C:\Users\Татьяна\Desktop\основная\видео заставки футажи презентации фильмы\ФОНЫ ДЛЯ ИГР\AA002_BG_Sc78_Ext_Jungle_Roa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412" y="3010"/>
            <a:ext cx="9226806" cy="687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4" name="Прямоугольник 1223"/>
          <p:cNvSpPr/>
          <p:nvPr/>
        </p:nvSpPr>
        <p:spPr>
          <a:xfrm>
            <a:off x="-1132032" y="2541194"/>
            <a:ext cx="2970845" cy="77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429985" y="207094"/>
            <a:ext cx="26035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</a:t>
            </a:r>
            <a:endParaRPr lang="ru-RU" sz="4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1555" y="890330"/>
            <a:ext cx="61430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понятия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физиологии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6339" y="3632448"/>
            <a:ext cx="4709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Зубенко Татьяна Николаевна</a:t>
            </a: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4" y="6104975"/>
            <a:ext cx="7340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75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Прямоугольник 1254"/>
          <p:cNvSpPr/>
          <p:nvPr/>
        </p:nvSpPr>
        <p:spPr>
          <a:xfrm>
            <a:off x="6611435" y="109661"/>
            <a:ext cx="247315" cy="3080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 descr="C:\Users\Татьяна\Desktop\основная\видео заставки футажи презентации фильмы\ФОНЫ ДЛЯ ИГР\AA002_BG_Sc78_Ext_Jungle_Roa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78" y="-18665"/>
            <a:ext cx="9226806" cy="687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Куб 14"/>
          <p:cNvSpPr/>
          <p:nvPr/>
        </p:nvSpPr>
        <p:spPr>
          <a:xfrm>
            <a:off x="2987824" y="5949280"/>
            <a:ext cx="1152128" cy="43204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5949280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949280"/>
            <a:ext cx="11763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1" y="5636096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102" y="5636096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5636096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15" y="5301208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056" y="5301208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5301208"/>
            <a:ext cx="11763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14" y="4988024"/>
            <a:ext cx="13203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056" y="4988024"/>
            <a:ext cx="11623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50" y="4988024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14" y="4653136"/>
            <a:ext cx="1176338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057" y="4653136"/>
            <a:ext cx="11623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50" y="4653136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15" y="4339952"/>
            <a:ext cx="117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872" y="4339952"/>
            <a:ext cx="11545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39952"/>
            <a:ext cx="11763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1" y="4015507"/>
            <a:ext cx="11808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9" y="4015507"/>
            <a:ext cx="11650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11678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Трапеция 16"/>
          <p:cNvSpPr/>
          <p:nvPr/>
        </p:nvSpPr>
        <p:spPr>
          <a:xfrm>
            <a:off x="2729176" y="3067167"/>
            <a:ext cx="3744416" cy="111341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8" name="Цилиндр 17"/>
          <p:cNvSpPr/>
          <p:nvPr/>
        </p:nvSpPr>
        <p:spPr>
          <a:xfrm>
            <a:off x="4197494" y="2446851"/>
            <a:ext cx="307865" cy="70550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3" name="Picture 39" descr="C:\Users\Татьяна\AppData\Local\Microsoft\Windows\Temporary Internet Files\Content.IE5\3K0YL11L\MP90044255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80580"/>
            <a:ext cx="2040435" cy="220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C:\Users\Татьяна\AppData\Local\Microsoft\Windows\Temporary Internet Files\Content.IE5\LEDVR7Y9\MP90040141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896" y="4180580"/>
            <a:ext cx="1214542" cy="220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56" y="5280954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24" y="5002758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67578"/>
            <a:ext cx="328613" cy="11271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</p:pic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55" y="2298817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941" y="4933533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9" name="Picture 6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55" y="4930750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53" y="4930750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1" name="Picture 6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92" y="4988024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13176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03" y="5002758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506" y="4937745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" name="Picture 7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67" y="4933406"/>
            <a:ext cx="5492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14" y="5222720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8" name="Picture 7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82195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0" name="Picture 7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93" y="5194845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1" name="Picture 7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93" y="5639346"/>
            <a:ext cx="2200275" cy="19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32400"/>
            <a:ext cx="2309336" cy="24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9" y="5280954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611" y="5280954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35" y="5280954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9" name="Picture 8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66" y="5002758"/>
            <a:ext cx="554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94844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7" name="Picture 7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94843"/>
            <a:ext cx="3286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696419" y="5496798"/>
            <a:ext cx="4331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90003" y="5484147"/>
            <a:ext cx="391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68640" y="5495262"/>
            <a:ext cx="344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2094135" y="5501965"/>
            <a:ext cx="391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2537457" y="5484147"/>
            <a:ext cx="383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1" name="Прямоугольник 1110"/>
          <p:cNvSpPr/>
          <p:nvPr/>
        </p:nvSpPr>
        <p:spPr>
          <a:xfrm>
            <a:off x="6182084" y="5426060"/>
            <a:ext cx="3802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2" name="Прямоугольник 1111"/>
          <p:cNvSpPr/>
          <p:nvPr/>
        </p:nvSpPr>
        <p:spPr>
          <a:xfrm>
            <a:off x="6632818" y="5426877"/>
            <a:ext cx="383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3" name="Прямоугольник 1112"/>
          <p:cNvSpPr/>
          <p:nvPr/>
        </p:nvSpPr>
        <p:spPr>
          <a:xfrm>
            <a:off x="7104911" y="5417934"/>
            <a:ext cx="3177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4" name="Прямоугольник 1113"/>
          <p:cNvSpPr/>
          <p:nvPr/>
        </p:nvSpPr>
        <p:spPr>
          <a:xfrm>
            <a:off x="7524328" y="5429129"/>
            <a:ext cx="391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5" name="Прямоугольник 1114"/>
          <p:cNvSpPr/>
          <p:nvPr/>
        </p:nvSpPr>
        <p:spPr>
          <a:xfrm>
            <a:off x="7926712" y="5401807"/>
            <a:ext cx="3706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16" name="Прямоугольник 1115"/>
          <p:cNvSpPr/>
          <p:nvPr/>
        </p:nvSpPr>
        <p:spPr>
          <a:xfrm>
            <a:off x="4283967" y="491420"/>
            <a:ext cx="43204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17" name="Picture 87"/>
          <p:cNvPicPr>
            <a:picLocks noChangeAspect="1" noChangeArrowheads="1"/>
          </p:cNvPicPr>
          <p:nvPr/>
        </p:nvPicPr>
        <p:blipFill>
          <a:blip r:embed="rId1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253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8" name="Picture 8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12577"/>
            <a:ext cx="457200" cy="43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9" name="Picture 8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709" y="1242139"/>
            <a:ext cx="51660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0" name="Picture 90"/>
          <p:cNvPicPr>
            <a:picLocks noChangeAspect="1" noChangeArrowheads="1"/>
          </p:cNvPicPr>
          <p:nvPr/>
        </p:nvPicPr>
        <p:blipFill>
          <a:blip r:embed="rId1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191" y="476672"/>
            <a:ext cx="481901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1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96" y="1533405"/>
            <a:ext cx="553212" cy="5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2" name="Picture 9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92" y="124462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3" name="Picture 9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92" y="851460"/>
            <a:ext cx="457200" cy="40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4" name="TextBox 1123"/>
          <p:cNvSpPr txBox="1"/>
          <p:nvPr/>
        </p:nvSpPr>
        <p:spPr>
          <a:xfrm>
            <a:off x="4324059" y="3950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pic>
        <p:nvPicPr>
          <p:cNvPr id="1125" name="Picture 94"/>
          <p:cNvPicPr>
            <a:picLocks noChangeAspect="1" noChangeArrowheads="1"/>
          </p:cNvPicPr>
          <p:nvPr/>
        </p:nvPicPr>
        <p:blipFill>
          <a:blip r:embed="rId1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741" y="446568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" name="Picture 95"/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693" y="45253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" name="Picture 96"/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609" y="446568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" name="Picture 97"/>
          <p:cNvPicPr>
            <a:picLocks noChangeAspect="1" noChangeArrowheads="1"/>
          </p:cNvPicPr>
          <p:nvPr/>
        </p:nvPicPr>
        <p:blipFill>
          <a:blip r:embed="rId1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409" y="45253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" name="Picture 98"/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209" y="45253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0" name="Picture 99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728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1" name="Picture 100"/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127" y="446568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5" name="Прямоугольник 1134"/>
          <p:cNvSpPr/>
          <p:nvPr/>
        </p:nvSpPr>
        <p:spPr>
          <a:xfrm>
            <a:off x="3814191" y="363288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ф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36" name="Прямоугольник 1135"/>
          <p:cNvSpPr/>
          <p:nvPr/>
        </p:nvSpPr>
        <p:spPr>
          <a:xfrm>
            <a:off x="5185908" y="33233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и</a:t>
            </a:r>
          </a:p>
        </p:txBody>
      </p:sp>
      <p:sp>
        <p:nvSpPr>
          <p:cNvPr id="1137" name="Прямоугольник 1136"/>
          <p:cNvSpPr/>
          <p:nvPr/>
        </p:nvSpPr>
        <p:spPr>
          <a:xfrm>
            <a:off x="4744970" y="334932"/>
            <a:ext cx="338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з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38" name="Прямоугольник 1137"/>
          <p:cNvSpPr/>
          <p:nvPr/>
        </p:nvSpPr>
        <p:spPr>
          <a:xfrm>
            <a:off x="5613997" y="332331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о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39" name="Прямоугольник 1138"/>
          <p:cNvSpPr/>
          <p:nvPr/>
        </p:nvSpPr>
        <p:spPr>
          <a:xfrm>
            <a:off x="6098099" y="316357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л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40" name="Прямоугольник 1139"/>
          <p:cNvSpPr/>
          <p:nvPr/>
        </p:nvSpPr>
        <p:spPr>
          <a:xfrm>
            <a:off x="6574231" y="307523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о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41" name="Прямоугольник 1140"/>
          <p:cNvSpPr/>
          <p:nvPr/>
        </p:nvSpPr>
        <p:spPr>
          <a:xfrm>
            <a:off x="7013422" y="316357"/>
            <a:ext cx="311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г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42" name="Прямоугольник 1141"/>
          <p:cNvSpPr/>
          <p:nvPr/>
        </p:nvSpPr>
        <p:spPr>
          <a:xfrm>
            <a:off x="7431820" y="31635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и</a:t>
            </a:r>
          </a:p>
        </p:txBody>
      </p:sp>
      <p:sp>
        <p:nvSpPr>
          <p:cNvPr id="1143" name="Прямоугольник 1142"/>
          <p:cNvSpPr/>
          <p:nvPr/>
        </p:nvSpPr>
        <p:spPr>
          <a:xfrm>
            <a:off x="7886626" y="31635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я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144" name="Picture 10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67" y="86084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5" name="Picture 10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66" y="1202152"/>
            <a:ext cx="469325" cy="4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" name="Picture 10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67" y="1593717"/>
            <a:ext cx="457200" cy="45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7" name="TextBox 1146"/>
          <p:cNvSpPr txBox="1"/>
          <p:nvPr/>
        </p:nvSpPr>
        <p:spPr>
          <a:xfrm>
            <a:off x="3886350" y="77925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1149" name="Прямоугольник 1148"/>
          <p:cNvSpPr/>
          <p:nvPr/>
        </p:nvSpPr>
        <p:spPr>
          <a:xfrm>
            <a:off x="3886350" y="1114193"/>
            <a:ext cx="397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л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50" name="Прямоугольник 1149"/>
          <p:cNvSpPr/>
          <p:nvPr/>
        </p:nvSpPr>
        <p:spPr>
          <a:xfrm>
            <a:off x="3893565" y="1479321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е</a:t>
            </a:r>
          </a:p>
        </p:txBody>
      </p:sp>
      <p:pic>
        <p:nvPicPr>
          <p:cNvPr id="1152" name="Picture 10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941" y="153046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3" name="Picture 10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941" y="118371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4" name="Picture 11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941" y="808161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5" name="Прямоугольник 1154"/>
          <p:cNvSpPr/>
          <p:nvPr/>
        </p:nvSpPr>
        <p:spPr>
          <a:xfrm>
            <a:off x="7912264" y="695181"/>
            <a:ext cx="338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з</a:t>
            </a:r>
          </a:p>
        </p:txBody>
      </p:sp>
      <p:sp>
        <p:nvSpPr>
          <p:cNvPr id="1156" name="Прямоугольник 1155"/>
          <p:cNvSpPr/>
          <p:nvPr/>
        </p:nvSpPr>
        <p:spPr>
          <a:xfrm>
            <a:off x="7848955" y="1072699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ы</a:t>
            </a:r>
          </a:p>
        </p:txBody>
      </p:sp>
      <p:sp>
        <p:nvSpPr>
          <p:cNvPr id="1157" name="Прямоугольник 1156"/>
          <p:cNvSpPr/>
          <p:nvPr/>
        </p:nvSpPr>
        <p:spPr>
          <a:xfrm>
            <a:off x="7889475" y="1415261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к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159" name="Picture 1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64" y="1964705"/>
            <a:ext cx="45373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0" name="Picture 11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64" y="1593717"/>
            <a:ext cx="453731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1" name="Picture 1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77" y="1218401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2" name="Picture 11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796" y="836712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3" name="TextBox 1162"/>
          <p:cNvSpPr txBox="1"/>
          <p:nvPr/>
        </p:nvSpPr>
        <p:spPr>
          <a:xfrm>
            <a:off x="5640097" y="76718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</a:t>
            </a:r>
            <a:endParaRPr lang="ru-RU" sz="2800" b="1" dirty="0"/>
          </a:p>
        </p:txBody>
      </p:sp>
      <p:sp>
        <p:nvSpPr>
          <p:cNvPr id="1165" name="Прямоугольник 1164"/>
          <p:cNvSpPr/>
          <p:nvPr/>
        </p:nvSpPr>
        <p:spPr>
          <a:xfrm>
            <a:off x="5640097" y="1506956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е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66" name="Прямоугольник 1165"/>
          <p:cNvSpPr/>
          <p:nvPr/>
        </p:nvSpPr>
        <p:spPr>
          <a:xfrm>
            <a:off x="5600199" y="1135958"/>
            <a:ext cx="44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м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67" name="TextBox 1166"/>
          <p:cNvSpPr txBox="1"/>
          <p:nvPr/>
        </p:nvSpPr>
        <p:spPr>
          <a:xfrm>
            <a:off x="5630656" y="182954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pic>
        <p:nvPicPr>
          <p:cNvPr id="1168" name="Picture 11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41" y="2344374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9" name="Picture 11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785" y="1964704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0" name="Picture 11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797" y="1556792"/>
            <a:ext cx="457200" cy="42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1" name="Picture 11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41" y="1236580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2" name="Picture 1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909" y="854863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3" name="TextBox 1172"/>
          <p:cNvSpPr txBox="1"/>
          <p:nvPr/>
        </p:nvSpPr>
        <p:spPr>
          <a:xfrm>
            <a:off x="5208484" y="72197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1174" name="Прямоугольник 1173"/>
          <p:cNvSpPr/>
          <p:nvPr/>
        </p:nvSpPr>
        <p:spPr>
          <a:xfrm>
            <a:off x="5208165" y="18951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75" name="Прямоугольник 1174"/>
          <p:cNvSpPr/>
          <p:nvPr/>
        </p:nvSpPr>
        <p:spPr>
          <a:xfrm>
            <a:off x="5218977" y="1468476"/>
            <a:ext cx="380232" cy="57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л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76" name="Прямоугольник 1175"/>
          <p:cNvSpPr/>
          <p:nvPr/>
        </p:nvSpPr>
        <p:spPr>
          <a:xfrm>
            <a:off x="5201137" y="1097535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у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77" name="Прямоугольник 1176"/>
          <p:cNvSpPr/>
          <p:nvPr/>
        </p:nvSpPr>
        <p:spPr>
          <a:xfrm>
            <a:off x="5188313" y="2270547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н</a:t>
            </a:r>
          </a:p>
        </p:txBody>
      </p:sp>
      <p:pic>
        <p:nvPicPr>
          <p:cNvPr id="1186" name="Picture 12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27" y="82536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5" name="Прямоугольник 1184"/>
          <p:cNvSpPr/>
          <p:nvPr/>
        </p:nvSpPr>
        <p:spPr>
          <a:xfrm>
            <a:off x="6980561" y="668759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о</a:t>
            </a:r>
          </a:p>
        </p:txBody>
      </p:sp>
      <p:pic>
        <p:nvPicPr>
          <p:cNvPr id="1187" name="Picture 12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081" y="1202152"/>
            <a:ext cx="455512" cy="40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8" name="Прямоугольник 1177"/>
          <p:cNvSpPr/>
          <p:nvPr/>
        </p:nvSpPr>
        <p:spPr>
          <a:xfrm>
            <a:off x="6980561" y="1105580"/>
            <a:ext cx="355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л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189" name="Picture 12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460" y="1592968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4" name="Прямоугольник 1183"/>
          <p:cNvSpPr/>
          <p:nvPr/>
        </p:nvSpPr>
        <p:spPr>
          <a:xfrm>
            <a:off x="6990766" y="1479321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о</a:t>
            </a:r>
          </a:p>
        </p:txBody>
      </p:sp>
      <p:pic>
        <p:nvPicPr>
          <p:cNvPr id="1188" name="Picture 12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193" y="1933019"/>
            <a:ext cx="457200" cy="41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3" name="Прямоугольник 1182"/>
          <p:cNvSpPr/>
          <p:nvPr/>
        </p:nvSpPr>
        <p:spPr>
          <a:xfrm>
            <a:off x="7021028" y="178655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д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190" name="Picture 12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741" y="1202113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1" name="Picture 13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996" y="122088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2" name="Picture 1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626" y="829132"/>
            <a:ext cx="457200" cy="39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3" name="TextBox 1192"/>
          <p:cNvSpPr txBox="1"/>
          <p:nvPr/>
        </p:nvSpPr>
        <p:spPr>
          <a:xfrm>
            <a:off x="6080638" y="724089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1194" name="Прямоугольник 1193"/>
          <p:cNvSpPr/>
          <p:nvPr/>
        </p:nvSpPr>
        <p:spPr>
          <a:xfrm>
            <a:off x="6067477" y="1172617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б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95" name="TextBox 1194"/>
          <p:cNvSpPr txBox="1"/>
          <p:nvPr/>
        </p:nvSpPr>
        <p:spPr>
          <a:xfrm>
            <a:off x="4756103" y="680309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1196" name="Прямоугольник 1195"/>
          <p:cNvSpPr/>
          <p:nvPr/>
        </p:nvSpPr>
        <p:spPr>
          <a:xfrm>
            <a:off x="4725734" y="1130617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б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197" name="Picture 13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550" y="3429000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" name="Picture 13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21" y="304482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9" name="Picture 13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34" y="2682992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0" name="Picture 13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550" y="229881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1" name="Picture 13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08" y="1958886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2" name="Picture 13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08" y="1595646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3" name="Picture 13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741" y="817977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4" name="TextBox 1203"/>
          <p:cNvSpPr txBox="1"/>
          <p:nvPr/>
        </p:nvSpPr>
        <p:spPr>
          <a:xfrm>
            <a:off x="7395741" y="743054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</a:t>
            </a:r>
            <a:endParaRPr lang="ru-RU" sz="2800" b="1" dirty="0"/>
          </a:p>
        </p:txBody>
      </p:sp>
      <p:sp>
        <p:nvSpPr>
          <p:cNvPr id="1205" name="Прямоугольник 1204"/>
          <p:cNvSpPr/>
          <p:nvPr/>
        </p:nvSpPr>
        <p:spPr>
          <a:xfrm>
            <a:off x="7387456" y="1081842"/>
            <a:ext cx="44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м</a:t>
            </a:r>
          </a:p>
        </p:txBody>
      </p:sp>
      <p:sp>
        <p:nvSpPr>
          <p:cNvPr id="1206" name="Прямоугольник 1205"/>
          <p:cNvSpPr/>
          <p:nvPr/>
        </p:nvSpPr>
        <p:spPr>
          <a:xfrm>
            <a:off x="7447049" y="144410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у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07" name="Прямоугольник 1206"/>
          <p:cNvSpPr/>
          <p:nvPr/>
        </p:nvSpPr>
        <p:spPr>
          <a:xfrm>
            <a:off x="7448769" y="1825659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н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08" name="Прямоугольник 1207"/>
          <p:cNvSpPr/>
          <p:nvPr/>
        </p:nvSpPr>
        <p:spPr>
          <a:xfrm>
            <a:off x="7435500" y="22292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09" name="Прямоугольник 1208"/>
          <p:cNvSpPr/>
          <p:nvPr/>
        </p:nvSpPr>
        <p:spPr>
          <a:xfrm>
            <a:off x="7448684" y="2579005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т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10" name="Прямоугольник 1209"/>
          <p:cNvSpPr/>
          <p:nvPr/>
        </p:nvSpPr>
        <p:spPr>
          <a:xfrm>
            <a:off x="7448684" y="2916727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е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11" name="Прямоугольник 1210"/>
          <p:cNvSpPr/>
          <p:nvPr/>
        </p:nvSpPr>
        <p:spPr>
          <a:xfrm>
            <a:off x="7477505" y="3359477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т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1212" name="Picture 13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265" y="1909929"/>
            <a:ext cx="457200" cy="43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3" name="Picture 14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590" y="1556792"/>
            <a:ext cx="47517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4" name="Picture 14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11744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5" name="Picture 14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151" y="832921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6" name="TextBox 1215"/>
          <p:cNvSpPr txBox="1"/>
          <p:nvPr/>
        </p:nvSpPr>
        <p:spPr>
          <a:xfrm>
            <a:off x="4296092" y="74845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1217" name="Прямоугольник 1216"/>
          <p:cNvSpPr/>
          <p:nvPr/>
        </p:nvSpPr>
        <p:spPr>
          <a:xfrm>
            <a:off x="6570970" y="1102909"/>
            <a:ext cx="311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г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18" name="Прямоугольник 1217"/>
          <p:cNvSpPr/>
          <p:nvPr/>
        </p:nvSpPr>
        <p:spPr>
          <a:xfrm>
            <a:off x="6529725" y="147932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 а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19" name="Прямоугольник 1218"/>
          <p:cNvSpPr/>
          <p:nvPr/>
        </p:nvSpPr>
        <p:spPr>
          <a:xfrm>
            <a:off x="6569332" y="1805839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н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20" name="Прямоугольник 1219"/>
          <p:cNvSpPr/>
          <p:nvPr/>
        </p:nvSpPr>
        <p:spPr>
          <a:xfrm>
            <a:off x="6563828" y="68852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р</a:t>
            </a:r>
          </a:p>
        </p:txBody>
      </p:sp>
      <p:sp>
        <p:nvSpPr>
          <p:cNvPr id="1221" name="Прямоугольник 1220"/>
          <p:cNvSpPr/>
          <p:nvPr/>
        </p:nvSpPr>
        <p:spPr>
          <a:xfrm>
            <a:off x="4341045" y="1145366"/>
            <a:ext cx="311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г</a:t>
            </a:r>
          </a:p>
        </p:txBody>
      </p:sp>
      <p:sp>
        <p:nvSpPr>
          <p:cNvPr id="1222" name="Прямоугольник 1221"/>
          <p:cNvSpPr/>
          <p:nvPr/>
        </p:nvSpPr>
        <p:spPr>
          <a:xfrm>
            <a:off x="4324059" y="1501322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а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24" name="Прямоугольник 1223"/>
          <p:cNvSpPr/>
          <p:nvPr/>
        </p:nvSpPr>
        <p:spPr>
          <a:xfrm>
            <a:off x="-1132032" y="2541194"/>
            <a:ext cx="2970845" cy="77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5" name="Прямоугольник 1224"/>
          <p:cNvSpPr/>
          <p:nvPr/>
        </p:nvSpPr>
        <p:spPr>
          <a:xfrm>
            <a:off x="3449624" y="3086819"/>
            <a:ext cx="2286001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200" dirty="0">
                <a:solidFill>
                  <a:schemeClr val="bg1"/>
                </a:solidFill>
              </a:rPr>
              <a:t>1. Рыба, разрезанная по длине вдоль позвоночника на две продольные половины</a:t>
            </a:r>
          </a:p>
          <a:p>
            <a:pPr lvl="0" algn="ctr"/>
            <a:r>
              <a:rPr lang="ru-RU" sz="1200" dirty="0" smtClean="0">
                <a:solidFill>
                  <a:schemeClr val="bg1"/>
                </a:solidFill>
              </a:rPr>
              <a:t>с </a:t>
            </a:r>
            <a:r>
              <a:rPr lang="ru-RU" sz="1200" dirty="0">
                <a:solidFill>
                  <a:schemeClr val="bg1"/>
                </a:solidFill>
              </a:rPr>
              <a:t>удалением чешуи, головы, позвоночника</a:t>
            </a:r>
          </a:p>
        </p:txBody>
      </p:sp>
      <p:sp>
        <p:nvSpPr>
          <p:cNvPr id="1257" name="Прямоугольник 1256"/>
          <p:cNvSpPr/>
          <p:nvPr/>
        </p:nvSpPr>
        <p:spPr>
          <a:xfrm>
            <a:off x="4312993" y="-4857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58" name="Прямоугольник 1257"/>
          <p:cNvSpPr/>
          <p:nvPr/>
        </p:nvSpPr>
        <p:spPr>
          <a:xfrm>
            <a:off x="4756175" y="-6442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59" name="Прямоугольник 1258"/>
          <p:cNvSpPr/>
          <p:nvPr/>
        </p:nvSpPr>
        <p:spPr>
          <a:xfrm>
            <a:off x="5178601" y="-6442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0" name="Прямоугольник 1259"/>
          <p:cNvSpPr/>
          <p:nvPr/>
        </p:nvSpPr>
        <p:spPr>
          <a:xfrm>
            <a:off x="5605264" y="-6373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1" name="Прямоугольник 1260"/>
          <p:cNvSpPr/>
          <p:nvPr/>
        </p:nvSpPr>
        <p:spPr>
          <a:xfrm>
            <a:off x="6079767" y="-6373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2" name="Прямоугольник 1261"/>
          <p:cNvSpPr/>
          <p:nvPr/>
        </p:nvSpPr>
        <p:spPr>
          <a:xfrm>
            <a:off x="6552093" y="-791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3" name="Прямоугольник 1262"/>
          <p:cNvSpPr/>
          <p:nvPr/>
        </p:nvSpPr>
        <p:spPr>
          <a:xfrm>
            <a:off x="7010323" y="-791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4" name="Прямоугольник 1263"/>
          <p:cNvSpPr/>
          <p:nvPr/>
        </p:nvSpPr>
        <p:spPr>
          <a:xfrm>
            <a:off x="7435500" y="-925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5" name="Прямоугольник 1264"/>
          <p:cNvSpPr/>
          <p:nvPr/>
        </p:nvSpPr>
        <p:spPr>
          <a:xfrm>
            <a:off x="7802530" y="-4857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66" name="Прямоугольник 1265"/>
          <p:cNvSpPr/>
          <p:nvPr/>
        </p:nvSpPr>
        <p:spPr>
          <a:xfrm>
            <a:off x="3886350" y="-6373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800" b="1" dirty="0">
              <a:ln/>
              <a:solidFill>
                <a:srgbClr val="9BBB59"/>
              </a:solidFill>
            </a:endParaRPr>
          </a:p>
        </p:txBody>
      </p:sp>
      <p:sp>
        <p:nvSpPr>
          <p:cNvPr id="1226" name="Прямоугольник 1225"/>
          <p:cNvSpPr/>
          <p:nvPr/>
        </p:nvSpPr>
        <p:spPr>
          <a:xfrm>
            <a:off x="3502968" y="3162431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solidFill>
                  <a:prstClr val="white"/>
                </a:solidFill>
              </a:rPr>
              <a:t>2. Род растений кустарникового типа, содержащий большое количество витамина Р, обладающий вяжущим вкусом</a:t>
            </a:r>
            <a:endParaRPr lang="ru-RU" dirty="0"/>
          </a:p>
        </p:txBody>
      </p:sp>
      <p:sp>
        <p:nvSpPr>
          <p:cNvPr id="1227" name="Прямоугольник 1226"/>
          <p:cNvSpPr/>
          <p:nvPr/>
        </p:nvSpPr>
        <p:spPr>
          <a:xfrm>
            <a:off x="3480329" y="3209114"/>
            <a:ext cx="228600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3. Стойкое увеличение щитовидной железы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28" name="Прямоугольник 1227"/>
          <p:cNvSpPr/>
          <p:nvPr/>
        </p:nvSpPr>
        <p:spPr>
          <a:xfrm>
            <a:off x="3562376" y="3152353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4. Органическое вещество из группы полисахаридов, полимер фруктозы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29" name="Прямоугольник 1228"/>
          <p:cNvSpPr/>
          <p:nvPr/>
        </p:nvSpPr>
        <p:spPr>
          <a:xfrm>
            <a:off x="3530118" y="3136016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5. Набор химических реакций, которые возникают в  живом организме для поддержания жизни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30" name="Прямоугольник 1229"/>
          <p:cNvSpPr/>
          <p:nvPr/>
        </p:nvSpPr>
        <p:spPr>
          <a:xfrm>
            <a:off x="3660052" y="3209662"/>
            <a:ext cx="1649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6. Часть тела человека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31" name="Прямоугольник 1230"/>
          <p:cNvSpPr/>
          <p:nvPr/>
        </p:nvSpPr>
        <p:spPr>
          <a:xfrm>
            <a:off x="3000832" y="3102225"/>
            <a:ext cx="3303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7. Часть животного или растительного организма, имеющая  определённое строение и выполняющая определённые функции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33" name="Прямоугольник 1232"/>
          <p:cNvSpPr/>
          <p:nvPr/>
        </p:nvSpPr>
        <p:spPr>
          <a:xfrm>
            <a:off x="3334644" y="3198519"/>
            <a:ext cx="23028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8. Ощущение потребности в еде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34" name="Прямоугольник 1233"/>
          <p:cNvSpPr/>
          <p:nvPr/>
        </p:nvSpPr>
        <p:spPr>
          <a:xfrm>
            <a:off x="3420671" y="3181730"/>
            <a:ext cx="228600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9. Совокупность функций организма, направленных на его защиту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35" name="Прямоугольник 1234"/>
          <p:cNvSpPr/>
          <p:nvPr/>
        </p:nvSpPr>
        <p:spPr>
          <a:xfrm>
            <a:off x="3281501" y="3227896"/>
            <a:ext cx="2426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white"/>
                </a:solidFill>
              </a:rPr>
              <a:t>10. Мышечный орган полости рта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270" name="Picture 154" descr="C:\Users\Татьяна\Desktop\babochkia-194.gif"/>
          <p:cNvPicPr>
            <a:picLocks noChangeAspect="1" noChangeArrowheads="1" noCrop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494" y="5784823"/>
            <a:ext cx="866753" cy="76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2" name="Picture 156" descr="C:\Users\Татьяна\Desktop\babochkia-72.gif"/>
          <p:cNvPicPr>
            <a:picLocks noChangeAspect="1" noChangeArrowheads="1" noCrop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683" y="4305473"/>
            <a:ext cx="12477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500"/>
                                        <p:tgtEl>
                                          <p:spTgt spid="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6"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50" autoRev="1" fill="remove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9" dur="250" autoRev="1" fill="remove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50" autoRev="1" fill="remove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4" dur="500"/>
                                        <p:tgtEl>
                                          <p:spTgt spid="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250" autoRev="1" fill="remove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9" dur="250" autoRev="1" fill="remove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250" autoRev="1" fill="remove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50" autoRev="1" fill="remove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4" dur="500"/>
                                        <p:tgtEl>
                                          <p:spTgt spid="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50" autoRev="1" fill="remove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250" autoRev="1" fill="remove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250" autoRev="1" fill="remove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50" autoRev="1" fill="remove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0" dur="500"/>
                                        <p:tgtEl>
                                          <p:spTgt spid="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1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autoRev="1" fill="remove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autoRev="1" fill="remove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8" dur="5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2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0"/>
                            </p:stCondLst>
                            <p:childTnLst>
                              <p:par>
                                <p:cTn id="2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250" autoRev="1" fill="remove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9" dur="250" autoRev="1" fill="remove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0" dur="250" autoRev="1" fill="remove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50" autoRev="1" fill="remove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4" dur="500"/>
                                        <p:tgtEl>
                                          <p:spTgt spid="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1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250" autoRev="1" fill="remove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5" dur="250" autoRev="1" fill="remove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6" dur="250" autoRev="1" fill="remove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50" autoRev="1" fill="remove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0" dur="5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4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0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000"/>
                            </p:stCondLst>
                            <p:childTnLst>
                              <p:par>
                                <p:cTn id="2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500"/>
                                        <p:tgtEl>
                                          <p:spTgt spid="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500"/>
                            </p:stCondLst>
                            <p:childTnLst>
                              <p:par>
                                <p:cTn id="2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8" dur="5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500"/>
                            </p:stCondLst>
                            <p:childTnLst>
                              <p:par>
                                <p:cTn id="3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3000"/>
                            </p:stCondLst>
                            <p:childTnLst>
                              <p:par>
                                <p:cTn id="3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3500"/>
                            </p:stCondLst>
                            <p:childTnLst>
                              <p:par>
                                <p:cTn id="3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000"/>
                            </p:stCondLst>
                            <p:childTnLst>
                              <p:par>
                                <p:cTn id="3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500"/>
                                        <p:tgtEl>
                                          <p:spTgt spid="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4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4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250" autoRev="1" fill="remove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7" dur="250" autoRev="1" fill="remove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8" dur="250" autoRev="1" fill="remove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250" autoRev="1" fill="remove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2" dur="500"/>
                                        <p:tgtEl>
                                          <p:spTgt spid="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5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1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8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"/>
                            </p:stCondLst>
                            <p:childTnLst>
                              <p:par>
                                <p:cTn id="3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500"/>
                            </p:stCondLst>
                            <p:childTnLst>
                              <p:par>
                                <p:cTn id="3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000"/>
                            </p:stCondLst>
                            <p:childTnLst>
                              <p:par>
                                <p:cTn id="3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"/>
                  </p:tgtEl>
                </p:cond>
              </p:nextCondLst>
            </p:seq>
          </p:childTnLst>
        </p:cTn>
      </p:par>
    </p:tnLst>
    <p:bldLst>
      <p:bldP spid="1124" grpId="0"/>
      <p:bldP spid="1135" grpId="0"/>
      <p:bldP spid="1136" grpId="0"/>
      <p:bldP spid="1137" grpId="0"/>
      <p:bldP spid="1138" grpId="0"/>
      <p:bldP spid="1139" grpId="0"/>
      <p:bldP spid="1140" grpId="0"/>
      <p:bldP spid="1141" grpId="0"/>
      <p:bldP spid="1142" grpId="0"/>
      <p:bldP spid="1143" grpId="0"/>
      <p:bldP spid="1147" grpId="0"/>
      <p:bldP spid="1149" grpId="0"/>
      <p:bldP spid="1150" grpId="0"/>
      <p:bldP spid="1155" grpId="0"/>
      <p:bldP spid="1156" grpId="0"/>
      <p:bldP spid="1157" grpId="0"/>
      <p:bldP spid="1163" grpId="0"/>
      <p:bldP spid="1165" grpId="0"/>
      <p:bldP spid="1166" grpId="0"/>
      <p:bldP spid="1167" grpId="0"/>
      <p:bldP spid="1173" grpId="0"/>
      <p:bldP spid="1174" grpId="0"/>
      <p:bldP spid="1175" grpId="0"/>
      <p:bldP spid="1176" grpId="0"/>
      <p:bldP spid="1177" grpId="0"/>
      <p:bldP spid="1185" grpId="0"/>
      <p:bldP spid="1178" grpId="0"/>
      <p:bldP spid="1184" grpId="0"/>
      <p:bldP spid="1183" grpId="0"/>
      <p:bldP spid="1193" grpId="0"/>
      <p:bldP spid="1194" grpId="0"/>
      <p:bldP spid="1195" grpId="0"/>
      <p:bldP spid="1196" grpId="0"/>
      <p:bldP spid="1204" grpId="0"/>
      <p:bldP spid="1205" grpId="0"/>
      <p:bldP spid="1206" grpId="0"/>
      <p:bldP spid="1207" grpId="0"/>
      <p:bldP spid="1208" grpId="0"/>
      <p:bldP spid="1209" grpId="0"/>
      <p:bldP spid="1210" grpId="0"/>
      <p:bldP spid="1211" grpId="0"/>
      <p:bldP spid="1216" grpId="0"/>
      <p:bldP spid="1217" grpId="0"/>
      <p:bldP spid="1218" grpId="0"/>
      <p:bldP spid="1219" grpId="0"/>
      <p:bldP spid="1220" grpId="0"/>
      <p:bldP spid="1221" grpId="0"/>
      <p:bldP spid="1222" grpId="0"/>
      <p:bldP spid="1225" grpId="0"/>
      <p:bldP spid="1225" grpId="1"/>
      <p:bldP spid="1257" grpId="0"/>
      <p:bldP spid="1258" grpId="0"/>
      <p:bldP spid="1259" grpId="0"/>
      <p:bldP spid="1260" grpId="0"/>
      <p:bldP spid="1261" grpId="0"/>
      <p:bldP spid="1262" grpId="0"/>
      <p:bldP spid="1263" grpId="0"/>
      <p:bldP spid="1264" grpId="0"/>
      <p:bldP spid="1265" grpId="0"/>
      <p:bldP spid="1266" grpId="0"/>
      <p:bldP spid="1226" grpId="0"/>
      <p:bldP spid="1226" grpId="1"/>
      <p:bldP spid="1227" grpId="0"/>
      <p:bldP spid="1227" grpId="1"/>
      <p:bldP spid="1228" grpId="0"/>
      <p:bldP spid="1228" grpId="1"/>
      <p:bldP spid="1229" grpId="0"/>
      <p:bldP spid="1229" grpId="1"/>
      <p:bldP spid="1230" grpId="0"/>
      <p:bldP spid="1230" grpId="1"/>
      <p:bldP spid="1231" grpId="0"/>
      <p:bldP spid="1231" grpId="1"/>
      <p:bldP spid="1233" grpId="0"/>
      <p:bldP spid="1233" grpId="1"/>
      <p:bldP spid="1234" grpId="0"/>
      <p:bldP spid="1234" grpId="1"/>
      <p:bldP spid="1235" grpId="0"/>
      <p:bldP spid="12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Прямоугольник 1254"/>
          <p:cNvSpPr/>
          <p:nvPr/>
        </p:nvSpPr>
        <p:spPr>
          <a:xfrm>
            <a:off x="6611435" y="109661"/>
            <a:ext cx="247315" cy="3080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 descr="C:\Users\Татьяна\Desktop\основная\видео заставки футажи презентации фильмы\ФОНЫ ДЛЯ ИГР\AA002_BG_Sc78_Ext_Jungle_Roa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65"/>
            <a:ext cx="9226806" cy="687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4" name="Прямоугольник 1223"/>
          <p:cNvSpPr/>
          <p:nvPr/>
        </p:nvSpPr>
        <p:spPr>
          <a:xfrm>
            <a:off x="-1132032" y="2541194"/>
            <a:ext cx="2970845" cy="77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764704"/>
            <a:ext cx="60794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Используемые источники</a:t>
            </a:r>
            <a:endParaRPr lang="ru-RU" sz="4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4585" y="1705551"/>
            <a:ext cx="6032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Бабочки на цветке </a:t>
            </a:r>
            <a:r>
              <a:rPr lang="en-US" dirty="0" smtClean="0"/>
              <a:t>http://smayli.ru/smile/babochkia-194.html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1097" y="2074883"/>
            <a:ext cx="5346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Бабочка </a:t>
            </a:r>
            <a:r>
              <a:rPr lang="en-US" dirty="0" smtClean="0"/>
              <a:t>http://smayli.ru/data/smiles/babochkia-72.gif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4585" y="2444215"/>
            <a:ext cx="5415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Фон </a:t>
            </a:r>
            <a:r>
              <a:rPr lang="en-US" dirty="0" smtClean="0"/>
              <a:t>AA002_BG_Sc78_Ext_Jungle_Road2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11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199</Words>
  <Application>Microsoft Office PowerPoint</Application>
  <PresentationFormat>Экран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62</cp:revision>
  <dcterms:created xsi:type="dcterms:W3CDTF">2013-01-06T12:57:49Z</dcterms:created>
  <dcterms:modified xsi:type="dcterms:W3CDTF">2013-01-20T12:21:58Z</dcterms:modified>
</cp:coreProperties>
</file>