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2" r:id="rId5"/>
    <p:sldId id="261" r:id="rId6"/>
    <p:sldId id="258" r:id="rId7"/>
    <p:sldId id="263" r:id="rId8"/>
    <p:sldId id="260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8C2AD-9C51-43DC-89E1-0E9E7E689A6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4999CD-631B-419E-8EE0-3EB2FBADA93A}">
      <dgm:prSet phldrT="[Текст]"/>
      <dgm:spPr/>
      <dgm:t>
        <a:bodyPr/>
        <a:lstStyle/>
        <a:p>
          <a:r>
            <a:rPr lang="ru-RU" dirty="0" smtClean="0"/>
            <a:t>внешний</a:t>
          </a:r>
          <a:endParaRPr lang="ru-RU" dirty="0"/>
        </a:p>
      </dgm:t>
    </dgm:pt>
    <dgm:pt modelId="{58129E9F-8F88-4BB2-B1DB-363AE27548D2}" type="parTrans" cxnId="{03ABB6E2-0F32-471F-B82C-691549E172CC}">
      <dgm:prSet/>
      <dgm:spPr/>
      <dgm:t>
        <a:bodyPr/>
        <a:lstStyle/>
        <a:p>
          <a:endParaRPr lang="ru-RU"/>
        </a:p>
      </dgm:t>
    </dgm:pt>
    <dgm:pt modelId="{E74E5A47-47D4-4487-9055-9465A81CD2D0}" type="sibTrans" cxnId="{03ABB6E2-0F32-471F-B82C-691549E172CC}">
      <dgm:prSet/>
      <dgm:spPr/>
      <dgm:t>
        <a:bodyPr/>
        <a:lstStyle/>
        <a:p>
          <a:endParaRPr lang="ru-RU"/>
        </a:p>
      </dgm:t>
    </dgm:pt>
    <dgm:pt modelId="{74C7825F-1536-455F-AB7B-BFACAD02B30E}">
      <dgm:prSet phldrT="[Текст]"/>
      <dgm:spPr/>
      <dgm:t>
        <a:bodyPr/>
        <a:lstStyle/>
        <a:p>
          <a:r>
            <a:rPr lang="ru-RU" dirty="0" smtClean="0"/>
            <a:t>внутренний</a:t>
          </a:r>
          <a:endParaRPr lang="ru-RU" dirty="0"/>
        </a:p>
      </dgm:t>
    </dgm:pt>
    <dgm:pt modelId="{CF3EB951-7661-4D8C-88F2-B50A821576A4}" type="parTrans" cxnId="{C779D696-D41A-43F2-B889-5F458EA689EF}">
      <dgm:prSet/>
      <dgm:spPr/>
      <dgm:t>
        <a:bodyPr/>
        <a:lstStyle/>
        <a:p>
          <a:endParaRPr lang="ru-RU"/>
        </a:p>
      </dgm:t>
    </dgm:pt>
    <dgm:pt modelId="{CC6F7ABE-B7F2-4A93-915C-A0B7E06A3224}" type="sibTrans" cxnId="{C779D696-D41A-43F2-B889-5F458EA689EF}">
      <dgm:prSet/>
      <dgm:spPr/>
      <dgm:t>
        <a:bodyPr/>
        <a:lstStyle/>
        <a:p>
          <a:endParaRPr lang="ru-RU"/>
        </a:p>
      </dgm:t>
    </dgm:pt>
    <dgm:pt modelId="{A23CABEE-3366-4320-B01B-36768BDF3AA5}" type="pres">
      <dgm:prSet presAssocID="{5E98C2AD-9C51-43DC-89E1-0E9E7E689A69}" presName="diagram" presStyleCnt="0">
        <dgm:presLayoutVars>
          <dgm:dir/>
          <dgm:resizeHandles val="exact"/>
        </dgm:presLayoutVars>
      </dgm:prSet>
      <dgm:spPr/>
    </dgm:pt>
    <dgm:pt modelId="{07C21B07-DC85-422C-A44C-C9F71FBF4E7C}" type="pres">
      <dgm:prSet presAssocID="{5C4999CD-631B-419E-8EE0-3EB2FBADA93A}" presName="node" presStyleLbl="node1" presStyleIdx="0" presStyleCnt="2">
        <dgm:presLayoutVars>
          <dgm:bulletEnabled val="1"/>
        </dgm:presLayoutVars>
      </dgm:prSet>
      <dgm:spPr/>
    </dgm:pt>
    <dgm:pt modelId="{F2F33531-708C-4149-AAF8-7663C0A0F495}" type="pres">
      <dgm:prSet presAssocID="{E74E5A47-47D4-4487-9055-9465A81CD2D0}" presName="sibTrans" presStyleCnt="0"/>
      <dgm:spPr/>
    </dgm:pt>
    <dgm:pt modelId="{FD59102A-4033-4E25-84CA-3F52022359D1}" type="pres">
      <dgm:prSet presAssocID="{74C7825F-1536-455F-AB7B-BFACAD02B30E}" presName="node" presStyleLbl="node1" presStyleIdx="1" presStyleCnt="2">
        <dgm:presLayoutVars>
          <dgm:bulletEnabled val="1"/>
        </dgm:presLayoutVars>
      </dgm:prSet>
      <dgm:spPr/>
    </dgm:pt>
  </dgm:ptLst>
  <dgm:cxnLst>
    <dgm:cxn modelId="{03ABB6E2-0F32-471F-B82C-691549E172CC}" srcId="{5E98C2AD-9C51-43DC-89E1-0E9E7E689A69}" destId="{5C4999CD-631B-419E-8EE0-3EB2FBADA93A}" srcOrd="0" destOrd="0" parTransId="{58129E9F-8F88-4BB2-B1DB-363AE27548D2}" sibTransId="{E74E5A47-47D4-4487-9055-9465A81CD2D0}"/>
    <dgm:cxn modelId="{C779D696-D41A-43F2-B889-5F458EA689EF}" srcId="{5E98C2AD-9C51-43DC-89E1-0E9E7E689A69}" destId="{74C7825F-1536-455F-AB7B-BFACAD02B30E}" srcOrd="1" destOrd="0" parTransId="{CF3EB951-7661-4D8C-88F2-B50A821576A4}" sibTransId="{CC6F7ABE-B7F2-4A93-915C-A0B7E06A3224}"/>
    <dgm:cxn modelId="{A95CDD33-6081-4ACE-8F52-CBCE748AC84D}" type="presOf" srcId="{74C7825F-1536-455F-AB7B-BFACAD02B30E}" destId="{FD59102A-4033-4E25-84CA-3F52022359D1}" srcOrd="0" destOrd="0" presId="urn:microsoft.com/office/officeart/2005/8/layout/default"/>
    <dgm:cxn modelId="{91959E69-8943-4111-A00B-35C338B1429A}" type="presOf" srcId="{5C4999CD-631B-419E-8EE0-3EB2FBADA93A}" destId="{07C21B07-DC85-422C-A44C-C9F71FBF4E7C}" srcOrd="0" destOrd="0" presId="urn:microsoft.com/office/officeart/2005/8/layout/default"/>
    <dgm:cxn modelId="{F5238392-6BB5-40F9-B948-1B53216FB3CF}" type="presOf" srcId="{5E98C2AD-9C51-43DC-89E1-0E9E7E689A69}" destId="{A23CABEE-3366-4320-B01B-36768BDF3AA5}" srcOrd="0" destOrd="0" presId="urn:microsoft.com/office/officeart/2005/8/layout/default"/>
    <dgm:cxn modelId="{B8393E71-A8FC-450C-BD4A-E0BA47085E94}" type="presParOf" srcId="{A23CABEE-3366-4320-B01B-36768BDF3AA5}" destId="{07C21B07-DC85-422C-A44C-C9F71FBF4E7C}" srcOrd="0" destOrd="0" presId="urn:microsoft.com/office/officeart/2005/8/layout/default"/>
    <dgm:cxn modelId="{CDA0A8EF-7869-4388-8E9C-453F424341F6}" type="presParOf" srcId="{A23CABEE-3366-4320-B01B-36768BDF3AA5}" destId="{F2F33531-708C-4149-AAF8-7663C0A0F495}" srcOrd="1" destOrd="0" presId="urn:microsoft.com/office/officeart/2005/8/layout/default"/>
    <dgm:cxn modelId="{45FEAB1F-2706-4EE8-A796-E6D5390D3F67}" type="presParOf" srcId="{A23CABEE-3366-4320-B01B-36768BDF3AA5}" destId="{FD59102A-4033-4E25-84CA-3F52022359D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918065-96F4-46E8-BBA5-6DFAE1F1754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57132E-0BA4-4DF3-A0C4-6DD8017D58B0}">
      <dgm:prSet phldrT="[Текст]"/>
      <dgm:spPr/>
      <dgm:t>
        <a:bodyPr/>
        <a:lstStyle/>
        <a:p>
          <a:r>
            <a:rPr lang="ru-RU" dirty="0" smtClean="0"/>
            <a:t>позитивные</a:t>
          </a:r>
          <a:endParaRPr lang="ru-RU" dirty="0"/>
        </a:p>
      </dgm:t>
    </dgm:pt>
    <dgm:pt modelId="{E9961B5D-55C9-466F-AEA4-44C0554A689B}" type="parTrans" cxnId="{59CEAFDE-B68D-4AAE-9B92-B6A440638B86}">
      <dgm:prSet/>
      <dgm:spPr/>
      <dgm:t>
        <a:bodyPr/>
        <a:lstStyle/>
        <a:p>
          <a:endParaRPr lang="ru-RU"/>
        </a:p>
      </dgm:t>
    </dgm:pt>
    <dgm:pt modelId="{74F7CD01-9A45-444C-A08E-40DABBEEDED4}" type="sibTrans" cxnId="{59CEAFDE-B68D-4AAE-9B92-B6A440638B86}">
      <dgm:prSet/>
      <dgm:spPr/>
      <dgm:t>
        <a:bodyPr/>
        <a:lstStyle/>
        <a:p>
          <a:endParaRPr lang="ru-RU"/>
        </a:p>
      </dgm:t>
    </dgm:pt>
    <dgm:pt modelId="{7C6350D6-BB8F-4875-B01A-0B70D1201AFF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b="1" dirty="0" smtClean="0"/>
            <a:t>меры воздействия, направленные на </a:t>
          </a:r>
          <a:r>
            <a:rPr lang="ru-RU" b="1" dirty="0" smtClean="0">
              <a:solidFill>
                <a:srgbClr val="FF0000"/>
              </a:solidFill>
            </a:rPr>
            <a:t>одобрение </a:t>
          </a:r>
          <a:r>
            <a:rPr lang="ru-RU" b="1" dirty="0" smtClean="0"/>
            <a:t>обществом или группой желательного поведения</a:t>
          </a:r>
          <a:r>
            <a:rPr lang="ru-RU" dirty="0" smtClean="0"/>
            <a:t>.</a:t>
          </a:r>
          <a:endParaRPr lang="ru-RU" dirty="0"/>
        </a:p>
      </dgm:t>
    </dgm:pt>
    <dgm:pt modelId="{664E7F31-264A-44FE-BA21-2F1FBCF062CA}" type="parTrans" cxnId="{AF7F25CB-C159-4D61-8C30-A14B2360C3FD}">
      <dgm:prSet/>
      <dgm:spPr/>
      <dgm:t>
        <a:bodyPr/>
        <a:lstStyle/>
        <a:p>
          <a:endParaRPr lang="ru-RU"/>
        </a:p>
      </dgm:t>
    </dgm:pt>
    <dgm:pt modelId="{86C02C72-BE24-4055-BD8F-2D1DD3E18AF0}" type="sibTrans" cxnId="{AF7F25CB-C159-4D61-8C30-A14B2360C3FD}">
      <dgm:prSet/>
      <dgm:spPr/>
      <dgm:t>
        <a:bodyPr/>
        <a:lstStyle/>
        <a:p>
          <a:endParaRPr lang="ru-RU"/>
        </a:p>
      </dgm:t>
    </dgm:pt>
    <dgm:pt modelId="{21788222-65E8-457D-ACCE-4387FAF6A974}">
      <dgm:prSet phldrT="[Текст]"/>
      <dgm:spPr/>
      <dgm:t>
        <a:bodyPr/>
        <a:lstStyle/>
        <a:p>
          <a:r>
            <a:rPr lang="ru-RU" dirty="0" smtClean="0"/>
            <a:t>негативные</a:t>
          </a:r>
          <a:endParaRPr lang="ru-RU" dirty="0"/>
        </a:p>
      </dgm:t>
    </dgm:pt>
    <dgm:pt modelId="{39FCC756-2169-48F2-A242-BB88F666006E}" type="parTrans" cxnId="{6B7A97DB-19A6-406E-A08F-EC702FBD2330}">
      <dgm:prSet/>
      <dgm:spPr/>
      <dgm:t>
        <a:bodyPr/>
        <a:lstStyle/>
        <a:p>
          <a:endParaRPr lang="ru-RU"/>
        </a:p>
      </dgm:t>
    </dgm:pt>
    <dgm:pt modelId="{857DA07E-B4F8-4BF9-BAD4-47763DC53E32}" type="sibTrans" cxnId="{6B7A97DB-19A6-406E-A08F-EC702FBD2330}">
      <dgm:prSet/>
      <dgm:spPr/>
      <dgm:t>
        <a:bodyPr/>
        <a:lstStyle/>
        <a:p>
          <a:endParaRPr lang="ru-RU"/>
        </a:p>
      </dgm:t>
    </dgm:pt>
    <dgm:pt modelId="{C67C7A28-B179-48F6-A6ED-05AD47E44F79}">
      <dgm:prSet phldrT="[Текст]"/>
      <dgm:spPr/>
      <dgm:t>
        <a:bodyPr/>
        <a:lstStyle/>
        <a:p>
          <a:r>
            <a:rPr lang="ru-RU" b="1" dirty="0" smtClean="0"/>
            <a:t>меры воздействия, направленные на </a:t>
          </a:r>
          <a:r>
            <a:rPr lang="ru-RU" b="1" dirty="0" smtClean="0">
              <a:solidFill>
                <a:srgbClr val="FF0000"/>
              </a:solidFill>
            </a:rPr>
            <a:t>пресечение </a:t>
          </a:r>
          <a:r>
            <a:rPr lang="ru-RU" b="1" dirty="0" smtClean="0"/>
            <a:t>нежелательного поведения.</a:t>
          </a:r>
          <a:endParaRPr lang="ru-RU" b="1" dirty="0"/>
        </a:p>
      </dgm:t>
    </dgm:pt>
    <dgm:pt modelId="{A82E0431-F544-4499-B8A4-2A1EEB4B3035}" type="parTrans" cxnId="{0459604F-67E3-4620-A181-02A69A3800E4}">
      <dgm:prSet/>
      <dgm:spPr/>
      <dgm:t>
        <a:bodyPr/>
        <a:lstStyle/>
        <a:p>
          <a:endParaRPr lang="ru-RU"/>
        </a:p>
      </dgm:t>
    </dgm:pt>
    <dgm:pt modelId="{A06C9551-22CB-4A43-B334-F2398C0985F2}" type="sibTrans" cxnId="{0459604F-67E3-4620-A181-02A69A3800E4}">
      <dgm:prSet/>
      <dgm:spPr/>
      <dgm:t>
        <a:bodyPr/>
        <a:lstStyle/>
        <a:p>
          <a:endParaRPr lang="ru-RU"/>
        </a:p>
      </dgm:t>
    </dgm:pt>
    <dgm:pt modelId="{B19BB398-2F6E-433A-A71F-2CB621E4F35D}" type="pres">
      <dgm:prSet presAssocID="{AE918065-96F4-46E8-BBA5-6DFAE1F1754A}" presName="Name0" presStyleCnt="0">
        <dgm:presLayoutVars>
          <dgm:dir/>
          <dgm:animLvl val="lvl"/>
          <dgm:resizeHandles/>
        </dgm:presLayoutVars>
      </dgm:prSet>
      <dgm:spPr/>
    </dgm:pt>
    <dgm:pt modelId="{29243A4B-001A-424F-B53A-1B4B70AB78C6}" type="pres">
      <dgm:prSet presAssocID="{9357132E-0BA4-4DF3-A0C4-6DD8017D58B0}" presName="linNode" presStyleCnt="0"/>
      <dgm:spPr/>
    </dgm:pt>
    <dgm:pt modelId="{2B197020-9706-47C7-9553-14EA5AF12F9A}" type="pres">
      <dgm:prSet presAssocID="{9357132E-0BA4-4DF3-A0C4-6DD8017D58B0}" presName="parentShp" presStyleLbl="node1" presStyleIdx="0" presStyleCnt="2">
        <dgm:presLayoutVars>
          <dgm:bulletEnabled val="1"/>
        </dgm:presLayoutVars>
      </dgm:prSet>
      <dgm:spPr/>
    </dgm:pt>
    <dgm:pt modelId="{10E05D44-9988-437A-B676-77ED7791C10E}" type="pres">
      <dgm:prSet presAssocID="{9357132E-0BA4-4DF3-A0C4-6DD8017D58B0}" presName="childShp" presStyleLbl="bgAccFollowNode1" presStyleIdx="0" presStyleCnt="2" custScaleX="129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62A14-2B82-4EC8-932A-9B618C70FD06}" type="pres">
      <dgm:prSet presAssocID="{74F7CD01-9A45-444C-A08E-40DABBEEDED4}" presName="spacing" presStyleCnt="0"/>
      <dgm:spPr/>
    </dgm:pt>
    <dgm:pt modelId="{A303975F-DC70-4F54-81AD-ED84CE4C84F8}" type="pres">
      <dgm:prSet presAssocID="{21788222-65E8-457D-ACCE-4387FAF6A974}" presName="linNode" presStyleCnt="0"/>
      <dgm:spPr/>
    </dgm:pt>
    <dgm:pt modelId="{CD580073-2E35-4C23-BC48-612C5DE15B2E}" type="pres">
      <dgm:prSet presAssocID="{21788222-65E8-457D-ACCE-4387FAF6A974}" presName="parentShp" presStyleLbl="node1" presStyleIdx="1" presStyleCnt="2">
        <dgm:presLayoutVars>
          <dgm:bulletEnabled val="1"/>
        </dgm:presLayoutVars>
      </dgm:prSet>
      <dgm:spPr/>
    </dgm:pt>
    <dgm:pt modelId="{605C63C2-ADD1-49CA-80BB-ADA69AE37800}" type="pres">
      <dgm:prSet presAssocID="{21788222-65E8-457D-ACCE-4387FAF6A974}" presName="childShp" presStyleLbl="bgAccFollowNode1" presStyleIdx="1" presStyleCnt="2" custScaleX="129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56F7B7-93DE-4A4C-A445-4B8BF1E10BAF}" type="presOf" srcId="{21788222-65E8-457D-ACCE-4387FAF6A974}" destId="{CD580073-2E35-4C23-BC48-612C5DE15B2E}" srcOrd="0" destOrd="0" presId="urn:microsoft.com/office/officeart/2005/8/layout/vList6"/>
    <dgm:cxn modelId="{5F4863D9-621D-4F13-BEF1-18679264E2FD}" type="presOf" srcId="{AE918065-96F4-46E8-BBA5-6DFAE1F1754A}" destId="{B19BB398-2F6E-433A-A71F-2CB621E4F35D}" srcOrd="0" destOrd="0" presId="urn:microsoft.com/office/officeart/2005/8/layout/vList6"/>
    <dgm:cxn modelId="{0459604F-67E3-4620-A181-02A69A3800E4}" srcId="{21788222-65E8-457D-ACCE-4387FAF6A974}" destId="{C67C7A28-B179-48F6-A6ED-05AD47E44F79}" srcOrd="0" destOrd="0" parTransId="{A82E0431-F544-4499-B8A4-2A1EEB4B3035}" sibTransId="{A06C9551-22CB-4A43-B334-F2398C0985F2}"/>
    <dgm:cxn modelId="{59CEAFDE-B68D-4AAE-9B92-B6A440638B86}" srcId="{AE918065-96F4-46E8-BBA5-6DFAE1F1754A}" destId="{9357132E-0BA4-4DF3-A0C4-6DD8017D58B0}" srcOrd="0" destOrd="0" parTransId="{E9961B5D-55C9-466F-AEA4-44C0554A689B}" sibTransId="{74F7CD01-9A45-444C-A08E-40DABBEEDED4}"/>
    <dgm:cxn modelId="{852E2AFC-A6DB-430A-AA16-0049AA3160AC}" type="presOf" srcId="{C67C7A28-B179-48F6-A6ED-05AD47E44F79}" destId="{605C63C2-ADD1-49CA-80BB-ADA69AE37800}" srcOrd="0" destOrd="0" presId="urn:microsoft.com/office/officeart/2005/8/layout/vList6"/>
    <dgm:cxn modelId="{6B7A97DB-19A6-406E-A08F-EC702FBD2330}" srcId="{AE918065-96F4-46E8-BBA5-6DFAE1F1754A}" destId="{21788222-65E8-457D-ACCE-4387FAF6A974}" srcOrd="1" destOrd="0" parTransId="{39FCC756-2169-48F2-A242-BB88F666006E}" sibTransId="{857DA07E-B4F8-4BF9-BAD4-47763DC53E32}"/>
    <dgm:cxn modelId="{AF7F25CB-C159-4D61-8C30-A14B2360C3FD}" srcId="{9357132E-0BA4-4DF3-A0C4-6DD8017D58B0}" destId="{7C6350D6-BB8F-4875-B01A-0B70D1201AFF}" srcOrd="0" destOrd="0" parTransId="{664E7F31-264A-44FE-BA21-2F1FBCF062CA}" sibTransId="{86C02C72-BE24-4055-BD8F-2D1DD3E18AF0}"/>
    <dgm:cxn modelId="{E7261D02-D7AA-4B3A-8ABA-35654F6D3E72}" type="presOf" srcId="{7C6350D6-BB8F-4875-B01A-0B70D1201AFF}" destId="{10E05D44-9988-437A-B676-77ED7791C10E}" srcOrd="0" destOrd="0" presId="urn:microsoft.com/office/officeart/2005/8/layout/vList6"/>
    <dgm:cxn modelId="{2E59E78A-9184-4CB2-A3CF-08859884B2B2}" type="presOf" srcId="{9357132E-0BA4-4DF3-A0C4-6DD8017D58B0}" destId="{2B197020-9706-47C7-9553-14EA5AF12F9A}" srcOrd="0" destOrd="0" presId="urn:microsoft.com/office/officeart/2005/8/layout/vList6"/>
    <dgm:cxn modelId="{193AE693-F1E1-4137-A7D4-84F3FBFAA640}" type="presParOf" srcId="{B19BB398-2F6E-433A-A71F-2CB621E4F35D}" destId="{29243A4B-001A-424F-B53A-1B4B70AB78C6}" srcOrd="0" destOrd="0" presId="urn:microsoft.com/office/officeart/2005/8/layout/vList6"/>
    <dgm:cxn modelId="{BFFB13B9-3CBD-4F04-BECE-D38416BDB3BF}" type="presParOf" srcId="{29243A4B-001A-424F-B53A-1B4B70AB78C6}" destId="{2B197020-9706-47C7-9553-14EA5AF12F9A}" srcOrd="0" destOrd="0" presId="urn:microsoft.com/office/officeart/2005/8/layout/vList6"/>
    <dgm:cxn modelId="{0863E8D4-F039-4725-B518-D588E7106406}" type="presParOf" srcId="{29243A4B-001A-424F-B53A-1B4B70AB78C6}" destId="{10E05D44-9988-437A-B676-77ED7791C10E}" srcOrd="1" destOrd="0" presId="urn:microsoft.com/office/officeart/2005/8/layout/vList6"/>
    <dgm:cxn modelId="{54BCAB9C-EECC-44D6-BE8F-5ADA854A4AB0}" type="presParOf" srcId="{B19BB398-2F6E-433A-A71F-2CB621E4F35D}" destId="{B6662A14-2B82-4EC8-932A-9B618C70FD06}" srcOrd="1" destOrd="0" presId="urn:microsoft.com/office/officeart/2005/8/layout/vList6"/>
    <dgm:cxn modelId="{6FEC5867-D184-4EFD-8DF7-D2F90B7675BC}" type="presParOf" srcId="{B19BB398-2F6E-433A-A71F-2CB621E4F35D}" destId="{A303975F-DC70-4F54-81AD-ED84CE4C84F8}" srcOrd="2" destOrd="0" presId="urn:microsoft.com/office/officeart/2005/8/layout/vList6"/>
    <dgm:cxn modelId="{216AE83E-FD02-4468-92B7-B41C48985C26}" type="presParOf" srcId="{A303975F-DC70-4F54-81AD-ED84CE4C84F8}" destId="{CD580073-2E35-4C23-BC48-612C5DE15B2E}" srcOrd="0" destOrd="0" presId="urn:microsoft.com/office/officeart/2005/8/layout/vList6"/>
    <dgm:cxn modelId="{6206682F-E7F2-41A2-B6F0-50B8AD9BE937}" type="presParOf" srcId="{A303975F-DC70-4F54-81AD-ED84CE4C84F8}" destId="{605C63C2-ADD1-49CA-80BB-ADA69AE3780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E2422A-F5F5-45B8-B9B3-0316D128C8E2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CF5C23-24A6-4DFC-BE29-227E35466269}">
      <dgm:prSet phldrT="[Текст]" custT="1"/>
      <dgm:spPr/>
      <dgm:t>
        <a:bodyPr/>
        <a:lstStyle/>
        <a:p>
          <a:r>
            <a:rPr lang="ru-RU" sz="6000" dirty="0" smtClean="0"/>
            <a:t> физические</a:t>
          </a:r>
          <a:endParaRPr lang="ru-RU" sz="6000" dirty="0"/>
        </a:p>
      </dgm:t>
    </dgm:pt>
    <dgm:pt modelId="{FA290AE4-8159-4DB7-907D-10FB185E45E2}" type="parTrans" cxnId="{C685EFF2-ABED-4AC8-AF0C-04E27C7E3165}">
      <dgm:prSet/>
      <dgm:spPr/>
      <dgm:t>
        <a:bodyPr/>
        <a:lstStyle/>
        <a:p>
          <a:endParaRPr lang="ru-RU"/>
        </a:p>
      </dgm:t>
    </dgm:pt>
    <dgm:pt modelId="{0FA3A94C-8B09-4118-864D-95CCEC043816}" type="sibTrans" cxnId="{C685EFF2-ABED-4AC8-AF0C-04E27C7E3165}">
      <dgm:prSet/>
      <dgm:spPr/>
      <dgm:t>
        <a:bodyPr/>
        <a:lstStyle/>
        <a:p>
          <a:endParaRPr lang="ru-RU"/>
        </a:p>
      </dgm:t>
    </dgm:pt>
    <dgm:pt modelId="{6519FDFB-7CA4-4037-BF42-3188CD7D870C}">
      <dgm:prSet/>
      <dgm:spPr/>
      <dgm:t>
        <a:bodyPr/>
        <a:lstStyle/>
        <a:p>
          <a:r>
            <a:rPr lang="ru-RU" dirty="0" smtClean="0"/>
            <a:t> экономические </a:t>
          </a:r>
          <a:endParaRPr lang="ru-RU" dirty="0"/>
        </a:p>
      </dgm:t>
    </dgm:pt>
    <dgm:pt modelId="{90FD21C6-F018-4D06-BEBB-92D526AF07CB}" type="parTrans" cxnId="{F064773F-564A-4883-B4C9-3C9D5AA0AAF9}">
      <dgm:prSet/>
      <dgm:spPr/>
      <dgm:t>
        <a:bodyPr/>
        <a:lstStyle/>
        <a:p>
          <a:endParaRPr lang="ru-RU"/>
        </a:p>
      </dgm:t>
    </dgm:pt>
    <dgm:pt modelId="{D98A48C5-16EB-486B-BDDA-F17147C42FC7}" type="sibTrans" cxnId="{F064773F-564A-4883-B4C9-3C9D5AA0AAF9}">
      <dgm:prSet/>
      <dgm:spPr/>
      <dgm:t>
        <a:bodyPr/>
        <a:lstStyle/>
        <a:p>
          <a:endParaRPr lang="ru-RU"/>
        </a:p>
      </dgm:t>
    </dgm:pt>
    <dgm:pt modelId="{969D41FB-58AD-473A-B515-9133E335CDF2}">
      <dgm:prSet/>
      <dgm:spPr/>
      <dgm:t>
        <a:bodyPr/>
        <a:lstStyle/>
        <a:p>
          <a:r>
            <a:rPr lang="ru-RU" dirty="0" smtClean="0"/>
            <a:t> символические</a:t>
          </a:r>
          <a:endParaRPr lang="ru-RU" dirty="0"/>
        </a:p>
      </dgm:t>
    </dgm:pt>
    <dgm:pt modelId="{45389D44-B576-4823-96DA-1C69020F6A23}" type="parTrans" cxnId="{A3A46582-90DE-4ADD-AF1D-F5D16B1EAB8D}">
      <dgm:prSet/>
      <dgm:spPr/>
      <dgm:t>
        <a:bodyPr/>
        <a:lstStyle/>
        <a:p>
          <a:endParaRPr lang="ru-RU"/>
        </a:p>
      </dgm:t>
    </dgm:pt>
    <dgm:pt modelId="{0275259D-A1F3-44D9-B51F-CB977225ED86}" type="sibTrans" cxnId="{A3A46582-90DE-4ADD-AF1D-F5D16B1EAB8D}">
      <dgm:prSet/>
      <dgm:spPr/>
      <dgm:t>
        <a:bodyPr/>
        <a:lstStyle/>
        <a:p>
          <a:endParaRPr lang="ru-RU"/>
        </a:p>
      </dgm:t>
    </dgm:pt>
    <dgm:pt modelId="{E72BA5FF-1373-423B-B9A0-3FA154C0A1BC}" type="pres">
      <dgm:prSet presAssocID="{59E2422A-F5F5-45B8-B9B3-0316D128C8E2}" presName="linear" presStyleCnt="0">
        <dgm:presLayoutVars>
          <dgm:dir/>
          <dgm:resizeHandles val="exact"/>
        </dgm:presLayoutVars>
      </dgm:prSet>
      <dgm:spPr/>
    </dgm:pt>
    <dgm:pt modelId="{BCB63644-61DD-40A3-B861-663A46907FCF}" type="pres">
      <dgm:prSet presAssocID="{8ACF5C23-24A6-4DFC-BE29-227E35466269}" presName="comp" presStyleCnt="0"/>
      <dgm:spPr/>
    </dgm:pt>
    <dgm:pt modelId="{CEFC0108-995D-48C1-95DA-41BC33E64329}" type="pres">
      <dgm:prSet presAssocID="{8ACF5C23-24A6-4DFC-BE29-227E35466269}" presName="box" presStyleLbl="node1" presStyleIdx="0" presStyleCnt="3" custLinFactNeighborX="-1974" custLinFactNeighborY="-7653"/>
      <dgm:spPr/>
      <dgm:t>
        <a:bodyPr/>
        <a:lstStyle/>
        <a:p>
          <a:endParaRPr lang="ru-RU"/>
        </a:p>
      </dgm:t>
    </dgm:pt>
    <dgm:pt modelId="{BBD5D40F-3188-482C-A8E8-CFD93D7D7C82}" type="pres">
      <dgm:prSet presAssocID="{8ACF5C23-24A6-4DFC-BE29-227E35466269}" presName="img" presStyleLbl="fgImgPlace1" presStyleIdx="0" presStyleCnt="3" custScaleX="11570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444A6A8-708D-4070-AE65-1A10375ED3C3}" type="pres">
      <dgm:prSet presAssocID="{8ACF5C23-24A6-4DFC-BE29-227E3546626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95CE0-38D1-4338-A9C7-2A371A4A2D19}" type="pres">
      <dgm:prSet presAssocID="{0FA3A94C-8B09-4118-864D-95CCEC043816}" presName="spacer" presStyleCnt="0"/>
      <dgm:spPr/>
    </dgm:pt>
    <dgm:pt modelId="{51F31CB8-7964-490E-9809-FCB154C6D8CE}" type="pres">
      <dgm:prSet presAssocID="{6519FDFB-7CA4-4037-BF42-3188CD7D870C}" presName="comp" presStyleCnt="0"/>
      <dgm:spPr/>
    </dgm:pt>
    <dgm:pt modelId="{142085A6-EC32-4014-B245-A2FA6288220C}" type="pres">
      <dgm:prSet presAssocID="{6519FDFB-7CA4-4037-BF42-3188CD7D870C}" presName="box" presStyleLbl="node1" presStyleIdx="1" presStyleCnt="3"/>
      <dgm:spPr/>
      <dgm:t>
        <a:bodyPr/>
        <a:lstStyle/>
        <a:p>
          <a:endParaRPr lang="ru-RU"/>
        </a:p>
      </dgm:t>
    </dgm:pt>
    <dgm:pt modelId="{B2CB816F-D6EC-4FC9-B012-2F3D46626E01}" type="pres">
      <dgm:prSet presAssocID="{6519FDFB-7CA4-4037-BF42-3188CD7D870C}" presName="img" presStyleLbl="fgImgPlace1" presStyleIdx="1" presStyleCnt="3" custScaleX="112035" custScaleY="11539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0F2905C-EDA1-44D6-8CE0-DFE3C5E787BC}" type="pres">
      <dgm:prSet presAssocID="{6519FDFB-7CA4-4037-BF42-3188CD7D870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E75CC-7739-40A4-BC69-4A255DE3AC4C}" type="pres">
      <dgm:prSet presAssocID="{D98A48C5-16EB-486B-BDDA-F17147C42FC7}" presName="spacer" presStyleCnt="0"/>
      <dgm:spPr/>
    </dgm:pt>
    <dgm:pt modelId="{D0314B4F-4C82-428B-9746-BE2CD6AB4A45}" type="pres">
      <dgm:prSet presAssocID="{969D41FB-58AD-473A-B515-9133E335CDF2}" presName="comp" presStyleCnt="0"/>
      <dgm:spPr/>
    </dgm:pt>
    <dgm:pt modelId="{770A9F83-5DC4-46B6-B6A7-FE1DC0B7CA4C}" type="pres">
      <dgm:prSet presAssocID="{969D41FB-58AD-473A-B515-9133E335CDF2}" presName="box" presStyleLbl="node1" presStyleIdx="2" presStyleCnt="3"/>
      <dgm:spPr/>
    </dgm:pt>
    <dgm:pt modelId="{AD68CEFB-8A76-4EDF-9119-00E26189A5D4}" type="pres">
      <dgm:prSet presAssocID="{969D41FB-58AD-473A-B515-9133E335CDF2}" presName="img" presStyleLbl="fgImgPlace1" presStyleIdx="2" presStyleCnt="3" custScaleX="11203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24E12C6-0A13-46B2-899D-C61F1D05391D}" type="pres">
      <dgm:prSet presAssocID="{969D41FB-58AD-473A-B515-9133E335CDF2}" presName="text" presStyleLbl="node1" presStyleIdx="2" presStyleCnt="3">
        <dgm:presLayoutVars>
          <dgm:bulletEnabled val="1"/>
        </dgm:presLayoutVars>
      </dgm:prSet>
      <dgm:spPr/>
    </dgm:pt>
  </dgm:ptLst>
  <dgm:cxnLst>
    <dgm:cxn modelId="{C685EFF2-ABED-4AC8-AF0C-04E27C7E3165}" srcId="{59E2422A-F5F5-45B8-B9B3-0316D128C8E2}" destId="{8ACF5C23-24A6-4DFC-BE29-227E35466269}" srcOrd="0" destOrd="0" parTransId="{FA290AE4-8159-4DB7-907D-10FB185E45E2}" sibTransId="{0FA3A94C-8B09-4118-864D-95CCEC043816}"/>
    <dgm:cxn modelId="{DAE7BC9C-8434-480A-8620-16155C7B5B63}" type="presOf" srcId="{8ACF5C23-24A6-4DFC-BE29-227E35466269}" destId="{7444A6A8-708D-4070-AE65-1A10375ED3C3}" srcOrd="1" destOrd="0" presId="urn:microsoft.com/office/officeart/2005/8/layout/vList4"/>
    <dgm:cxn modelId="{F064773F-564A-4883-B4C9-3C9D5AA0AAF9}" srcId="{59E2422A-F5F5-45B8-B9B3-0316D128C8E2}" destId="{6519FDFB-7CA4-4037-BF42-3188CD7D870C}" srcOrd="1" destOrd="0" parTransId="{90FD21C6-F018-4D06-BEBB-92D526AF07CB}" sibTransId="{D98A48C5-16EB-486B-BDDA-F17147C42FC7}"/>
    <dgm:cxn modelId="{A3A46582-90DE-4ADD-AF1D-F5D16B1EAB8D}" srcId="{59E2422A-F5F5-45B8-B9B3-0316D128C8E2}" destId="{969D41FB-58AD-473A-B515-9133E335CDF2}" srcOrd="2" destOrd="0" parTransId="{45389D44-B576-4823-96DA-1C69020F6A23}" sibTransId="{0275259D-A1F3-44D9-B51F-CB977225ED86}"/>
    <dgm:cxn modelId="{98E96722-B081-401F-A993-33D2D5113404}" type="presOf" srcId="{6519FDFB-7CA4-4037-BF42-3188CD7D870C}" destId="{142085A6-EC32-4014-B245-A2FA6288220C}" srcOrd="0" destOrd="0" presId="urn:microsoft.com/office/officeart/2005/8/layout/vList4"/>
    <dgm:cxn modelId="{7268F8A2-47BD-45C8-8E6F-8E741FD72BD2}" type="presOf" srcId="{8ACF5C23-24A6-4DFC-BE29-227E35466269}" destId="{CEFC0108-995D-48C1-95DA-41BC33E64329}" srcOrd="0" destOrd="0" presId="urn:microsoft.com/office/officeart/2005/8/layout/vList4"/>
    <dgm:cxn modelId="{D44C1C90-5CC0-43CF-A894-169D8539E1A0}" type="presOf" srcId="{6519FDFB-7CA4-4037-BF42-3188CD7D870C}" destId="{90F2905C-EDA1-44D6-8CE0-DFE3C5E787BC}" srcOrd="1" destOrd="0" presId="urn:microsoft.com/office/officeart/2005/8/layout/vList4"/>
    <dgm:cxn modelId="{94109B76-E098-4D64-B5BD-D96EE9CC59E9}" type="presOf" srcId="{59E2422A-F5F5-45B8-B9B3-0316D128C8E2}" destId="{E72BA5FF-1373-423B-B9A0-3FA154C0A1BC}" srcOrd="0" destOrd="0" presId="urn:microsoft.com/office/officeart/2005/8/layout/vList4"/>
    <dgm:cxn modelId="{489FCB95-EEE2-4F0D-B62C-0AC143EA44DA}" type="presOf" srcId="{969D41FB-58AD-473A-B515-9133E335CDF2}" destId="{C24E12C6-0A13-46B2-899D-C61F1D05391D}" srcOrd="1" destOrd="0" presId="urn:microsoft.com/office/officeart/2005/8/layout/vList4"/>
    <dgm:cxn modelId="{BDA0B2C6-0062-4963-9D4C-FF6FED848828}" type="presOf" srcId="{969D41FB-58AD-473A-B515-9133E335CDF2}" destId="{770A9F83-5DC4-46B6-B6A7-FE1DC0B7CA4C}" srcOrd="0" destOrd="0" presId="urn:microsoft.com/office/officeart/2005/8/layout/vList4"/>
    <dgm:cxn modelId="{C71B35B5-396E-43E8-A301-579AAC13AD27}" type="presParOf" srcId="{E72BA5FF-1373-423B-B9A0-3FA154C0A1BC}" destId="{BCB63644-61DD-40A3-B861-663A46907FCF}" srcOrd="0" destOrd="0" presId="urn:microsoft.com/office/officeart/2005/8/layout/vList4"/>
    <dgm:cxn modelId="{AC906A03-AC1F-498C-9795-18412213F0DD}" type="presParOf" srcId="{BCB63644-61DD-40A3-B861-663A46907FCF}" destId="{CEFC0108-995D-48C1-95DA-41BC33E64329}" srcOrd="0" destOrd="0" presId="urn:microsoft.com/office/officeart/2005/8/layout/vList4"/>
    <dgm:cxn modelId="{68480E25-6A66-4401-83EC-2FF739A0AB9D}" type="presParOf" srcId="{BCB63644-61DD-40A3-B861-663A46907FCF}" destId="{BBD5D40F-3188-482C-A8E8-CFD93D7D7C82}" srcOrd="1" destOrd="0" presId="urn:microsoft.com/office/officeart/2005/8/layout/vList4"/>
    <dgm:cxn modelId="{641FCE87-DA19-43BE-B193-4E2AC14619B7}" type="presParOf" srcId="{BCB63644-61DD-40A3-B861-663A46907FCF}" destId="{7444A6A8-708D-4070-AE65-1A10375ED3C3}" srcOrd="2" destOrd="0" presId="urn:microsoft.com/office/officeart/2005/8/layout/vList4"/>
    <dgm:cxn modelId="{C60980CF-116B-4A4B-931B-820FD7D95026}" type="presParOf" srcId="{E72BA5FF-1373-423B-B9A0-3FA154C0A1BC}" destId="{F9195CE0-38D1-4338-A9C7-2A371A4A2D19}" srcOrd="1" destOrd="0" presId="urn:microsoft.com/office/officeart/2005/8/layout/vList4"/>
    <dgm:cxn modelId="{DD6651B0-3D86-4079-91FC-1539EA0DEDF4}" type="presParOf" srcId="{E72BA5FF-1373-423B-B9A0-3FA154C0A1BC}" destId="{51F31CB8-7964-490E-9809-FCB154C6D8CE}" srcOrd="2" destOrd="0" presId="urn:microsoft.com/office/officeart/2005/8/layout/vList4"/>
    <dgm:cxn modelId="{126170A2-6B29-4DB3-9D3C-18AFC85D9500}" type="presParOf" srcId="{51F31CB8-7964-490E-9809-FCB154C6D8CE}" destId="{142085A6-EC32-4014-B245-A2FA6288220C}" srcOrd="0" destOrd="0" presId="urn:microsoft.com/office/officeart/2005/8/layout/vList4"/>
    <dgm:cxn modelId="{8C09B66F-44AB-4F13-9D2D-38A5DCEECDD9}" type="presParOf" srcId="{51F31CB8-7964-490E-9809-FCB154C6D8CE}" destId="{B2CB816F-D6EC-4FC9-B012-2F3D46626E01}" srcOrd="1" destOrd="0" presId="urn:microsoft.com/office/officeart/2005/8/layout/vList4"/>
    <dgm:cxn modelId="{3A333570-1A15-42F4-8DB0-06A8C11200FC}" type="presParOf" srcId="{51F31CB8-7964-490E-9809-FCB154C6D8CE}" destId="{90F2905C-EDA1-44D6-8CE0-DFE3C5E787BC}" srcOrd="2" destOrd="0" presId="urn:microsoft.com/office/officeart/2005/8/layout/vList4"/>
    <dgm:cxn modelId="{212B3D24-F4D4-4326-8228-CAC32324799F}" type="presParOf" srcId="{E72BA5FF-1373-423B-B9A0-3FA154C0A1BC}" destId="{212E75CC-7739-40A4-BC69-4A255DE3AC4C}" srcOrd="3" destOrd="0" presId="urn:microsoft.com/office/officeart/2005/8/layout/vList4"/>
    <dgm:cxn modelId="{036954A6-89F2-4637-8647-2A1630A7005E}" type="presParOf" srcId="{E72BA5FF-1373-423B-B9A0-3FA154C0A1BC}" destId="{D0314B4F-4C82-428B-9746-BE2CD6AB4A45}" srcOrd="4" destOrd="0" presId="urn:microsoft.com/office/officeart/2005/8/layout/vList4"/>
    <dgm:cxn modelId="{25393AC4-19CB-4003-B72F-B49BCFD1BAA2}" type="presParOf" srcId="{D0314B4F-4C82-428B-9746-BE2CD6AB4A45}" destId="{770A9F83-5DC4-46B6-B6A7-FE1DC0B7CA4C}" srcOrd="0" destOrd="0" presId="urn:microsoft.com/office/officeart/2005/8/layout/vList4"/>
    <dgm:cxn modelId="{D517549B-5D90-491D-9D18-04C6128B360A}" type="presParOf" srcId="{D0314B4F-4C82-428B-9746-BE2CD6AB4A45}" destId="{AD68CEFB-8A76-4EDF-9119-00E26189A5D4}" srcOrd="1" destOrd="0" presId="urn:microsoft.com/office/officeart/2005/8/layout/vList4"/>
    <dgm:cxn modelId="{F211F362-10ED-4998-9088-D66BF8F2FEE2}" type="presParOf" srcId="{D0314B4F-4C82-428B-9746-BE2CD6AB4A45}" destId="{C24E12C6-0A13-46B2-899D-C61F1D05391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C21B07-DC85-422C-A44C-C9F71FBF4E7C}">
      <dsp:nvSpPr>
        <dsp:cNvPr id="0" name=""/>
        <dsp:cNvSpPr/>
      </dsp:nvSpPr>
      <dsp:spPr>
        <a:xfrm>
          <a:off x="1004" y="797755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внешний</a:t>
          </a:r>
          <a:endParaRPr lang="ru-RU" sz="4700" kern="1200" dirty="0"/>
        </a:p>
      </dsp:txBody>
      <dsp:txXfrm>
        <a:off x="1004" y="797755"/>
        <a:ext cx="3917900" cy="2350740"/>
      </dsp:txXfrm>
    </dsp:sp>
    <dsp:sp modelId="{FD59102A-4033-4E25-84CA-3F52022359D1}">
      <dsp:nvSpPr>
        <dsp:cNvPr id="0" name=""/>
        <dsp:cNvSpPr/>
      </dsp:nvSpPr>
      <dsp:spPr>
        <a:xfrm>
          <a:off x="4310695" y="797755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внутренний</a:t>
          </a:r>
          <a:endParaRPr lang="ru-RU" sz="4700" kern="1200" dirty="0"/>
        </a:p>
      </dsp:txBody>
      <dsp:txXfrm>
        <a:off x="4310695" y="797755"/>
        <a:ext cx="3917900" cy="23507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E05D44-9988-437A-B676-77ED7791C10E}">
      <dsp:nvSpPr>
        <dsp:cNvPr id="0" name=""/>
        <dsp:cNvSpPr/>
      </dsp:nvSpPr>
      <dsp:spPr>
        <a:xfrm>
          <a:off x="2989369" y="568"/>
          <a:ext cx="5795187" cy="22152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/>
            <a:t> </a:t>
          </a:r>
          <a:r>
            <a:rPr lang="ru-RU" sz="2300" b="1" kern="1200" dirty="0" smtClean="0"/>
            <a:t>меры воздействия, направленные на </a:t>
          </a:r>
          <a:r>
            <a:rPr lang="ru-RU" sz="2300" b="1" kern="1200" dirty="0" smtClean="0">
              <a:solidFill>
                <a:srgbClr val="FF0000"/>
              </a:solidFill>
            </a:rPr>
            <a:t>одобрение </a:t>
          </a:r>
          <a:r>
            <a:rPr lang="ru-RU" sz="2300" b="1" kern="1200" dirty="0" smtClean="0"/>
            <a:t>обществом или группой желательного поведения</a:t>
          </a:r>
          <a:r>
            <a:rPr lang="ru-RU" sz="2300" kern="1200" dirty="0" smtClean="0"/>
            <a:t>.</a:t>
          </a:r>
          <a:endParaRPr lang="ru-RU" sz="2300" kern="1200" dirty="0"/>
        </a:p>
      </dsp:txBody>
      <dsp:txXfrm>
        <a:off x="2989369" y="568"/>
        <a:ext cx="5795187" cy="2215238"/>
      </dsp:txXfrm>
    </dsp:sp>
    <dsp:sp modelId="{2B197020-9706-47C7-9553-14EA5AF12F9A}">
      <dsp:nvSpPr>
        <dsp:cNvPr id="0" name=""/>
        <dsp:cNvSpPr/>
      </dsp:nvSpPr>
      <dsp:spPr>
        <a:xfrm>
          <a:off x="419" y="568"/>
          <a:ext cx="2988950" cy="22152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позитивные</a:t>
          </a:r>
          <a:endParaRPr lang="ru-RU" sz="3200" kern="1200" dirty="0"/>
        </a:p>
      </dsp:txBody>
      <dsp:txXfrm>
        <a:off x="419" y="568"/>
        <a:ext cx="2988950" cy="2215238"/>
      </dsp:txXfrm>
    </dsp:sp>
    <dsp:sp modelId="{605C63C2-ADD1-49CA-80BB-ADA69AE37800}">
      <dsp:nvSpPr>
        <dsp:cNvPr id="0" name=""/>
        <dsp:cNvSpPr/>
      </dsp:nvSpPr>
      <dsp:spPr>
        <a:xfrm>
          <a:off x="2987067" y="2437329"/>
          <a:ext cx="5792928" cy="22152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kern="1200" dirty="0" smtClean="0"/>
            <a:t>меры воздействия, направленные на </a:t>
          </a:r>
          <a:r>
            <a:rPr lang="ru-RU" sz="2300" b="1" kern="1200" dirty="0" smtClean="0">
              <a:solidFill>
                <a:srgbClr val="FF0000"/>
              </a:solidFill>
            </a:rPr>
            <a:t>пресечение </a:t>
          </a:r>
          <a:r>
            <a:rPr lang="ru-RU" sz="2300" b="1" kern="1200" dirty="0" smtClean="0"/>
            <a:t>нежелательного поведения.</a:t>
          </a:r>
          <a:endParaRPr lang="ru-RU" sz="2300" b="1" kern="1200" dirty="0"/>
        </a:p>
      </dsp:txBody>
      <dsp:txXfrm>
        <a:off x="2987067" y="2437329"/>
        <a:ext cx="5792928" cy="2215238"/>
      </dsp:txXfrm>
    </dsp:sp>
    <dsp:sp modelId="{CD580073-2E35-4C23-BC48-612C5DE15B2E}">
      <dsp:nvSpPr>
        <dsp:cNvPr id="0" name=""/>
        <dsp:cNvSpPr/>
      </dsp:nvSpPr>
      <dsp:spPr>
        <a:xfrm>
          <a:off x="4979" y="2437329"/>
          <a:ext cx="2982087" cy="22152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негативные</a:t>
          </a:r>
          <a:endParaRPr lang="ru-RU" sz="3200" kern="1200" dirty="0"/>
        </a:p>
      </dsp:txBody>
      <dsp:txXfrm>
        <a:off x="4979" y="2437329"/>
        <a:ext cx="2982087" cy="221523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FC0108-995D-48C1-95DA-41BC33E64329}">
      <dsp:nvSpPr>
        <dsp:cNvPr id="0" name=""/>
        <dsp:cNvSpPr/>
      </dsp:nvSpPr>
      <dsp:spPr>
        <a:xfrm>
          <a:off x="0" y="0"/>
          <a:ext cx="8712968" cy="1769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 физические</a:t>
          </a:r>
          <a:endParaRPr lang="ru-RU" sz="6000" kern="1200" dirty="0"/>
        </a:p>
      </dsp:txBody>
      <dsp:txXfrm>
        <a:off x="1919507" y="0"/>
        <a:ext cx="6793460" cy="1769140"/>
      </dsp:txXfrm>
    </dsp:sp>
    <dsp:sp modelId="{BBD5D40F-3188-482C-A8E8-CFD93D7D7C82}">
      <dsp:nvSpPr>
        <dsp:cNvPr id="0" name=""/>
        <dsp:cNvSpPr/>
      </dsp:nvSpPr>
      <dsp:spPr>
        <a:xfrm>
          <a:off x="40102" y="176913"/>
          <a:ext cx="2016215" cy="14153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085A6-EC32-4014-B245-A2FA6288220C}">
      <dsp:nvSpPr>
        <dsp:cNvPr id="0" name=""/>
        <dsp:cNvSpPr/>
      </dsp:nvSpPr>
      <dsp:spPr>
        <a:xfrm>
          <a:off x="0" y="1946053"/>
          <a:ext cx="8712968" cy="1769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/>
            <a:t> экономические </a:t>
          </a:r>
          <a:endParaRPr lang="ru-RU" sz="6100" kern="1200" dirty="0"/>
        </a:p>
      </dsp:txBody>
      <dsp:txXfrm>
        <a:off x="1919507" y="1946053"/>
        <a:ext cx="6793460" cy="1769140"/>
      </dsp:txXfrm>
    </dsp:sp>
    <dsp:sp modelId="{B2CB816F-D6EC-4FC9-B012-2F3D46626E01}">
      <dsp:nvSpPr>
        <dsp:cNvPr id="0" name=""/>
        <dsp:cNvSpPr/>
      </dsp:nvSpPr>
      <dsp:spPr>
        <a:xfrm>
          <a:off x="72053" y="2013996"/>
          <a:ext cx="1952314" cy="16332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A9F83-5DC4-46B6-B6A7-FE1DC0B7CA4C}">
      <dsp:nvSpPr>
        <dsp:cNvPr id="0" name=""/>
        <dsp:cNvSpPr/>
      </dsp:nvSpPr>
      <dsp:spPr>
        <a:xfrm>
          <a:off x="0" y="3892107"/>
          <a:ext cx="8712968" cy="1769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/>
            <a:t> символические</a:t>
          </a:r>
          <a:endParaRPr lang="ru-RU" sz="6100" kern="1200" dirty="0"/>
        </a:p>
      </dsp:txBody>
      <dsp:txXfrm>
        <a:off x="1919507" y="3892107"/>
        <a:ext cx="6793460" cy="1769140"/>
      </dsp:txXfrm>
    </dsp:sp>
    <dsp:sp modelId="{AD68CEFB-8A76-4EDF-9119-00E26189A5D4}">
      <dsp:nvSpPr>
        <dsp:cNvPr id="0" name=""/>
        <dsp:cNvSpPr/>
      </dsp:nvSpPr>
      <dsp:spPr>
        <a:xfrm>
          <a:off x="72053" y="4069022"/>
          <a:ext cx="1952314" cy="14153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7E62CC-3D0B-4837-B1B8-53AEAD2975F2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44FB4A1-8A8C-472F-89E5-1553E129D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E62CC-3D0B-4837-B1B8-53AEAD2975F2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FB4A1-8A8C-472F-89E5-1553E129D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E62CC-3D0B-4837-B1B8-53AEAD2975F2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FB4A1-8A8C-472F-89E5-1553E129D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E62CC-3D0B-4837-B1B8-53AEAD2975F2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FB4A1-8A8C-472F-89E5-1553E129D9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E62CC-3D0B-4837-B1B8-53AEAD2975F2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FB4A1-8A8C-472F-89E5-1553E129D9C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E62CC-3D0B-4837-B1B8-53AEAD2975F2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FB4A1-8A8C-472F-89E5-1553E129D9C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E62CC-3D0B-4837-B1B8-53AEAD2975F2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FB4A1-8A8C-472F-89E5-1553E129D9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E62CC-3D0B-4837-B1B8-53AEAD2975F2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FB4A1-8A8C-472F-89E5-1553E129D9C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7E62CC-3D0B-4837-B1B8-53AEAD2975F2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FB4A1-8A8C-472F-89E5-1553E129D9C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7E62CC-3D0B-4837-B1B8-53AEAD2975F2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4FB4A1-8A8C-472F-89E5-1553E129D9C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7E62CC-3D0B-4837-B1B8-53AEAD2975F2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4FB4A1-8A8C-472F-89E5-1553E129D9C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7E62CC-3D0B-4837-B1B8-53AEAD2975F2}" type="datetimeFigureOut">
              <a:rPr lang="ru-RU" smtClean="0"/>
              <a:t>12.11.2011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44FB4A1-8A8C-472F-89E5-1553E129D9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661248"/>
            <a:ext cx="7772400" cy="1196751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Обществознание 9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54800" y="692696"/>
            <a:ext cx="6357560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ДОЛГ   И СОВЕСТЬ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У высоконравственного  человека совесть никогда не может быть спокойна.</a:t>
            </a:r>
            <a:endParaRPr lang="ru-RU" sz="4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Выскажите свое мнение, согласны ли вы?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§ 35, </a:t>
            </a:r>
          </a:p>
          <a:p>
            <a:r>
              <a:rPr lang="ru-RU" sz="4800" dirty="0" smtClean="0"/>
              <a:t>составить план по теме « Долг и совесть».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3145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Одной из основ духовного мира общества и человека </a:t>
            </a:r>
            <a:r>
              <a:rPr lang="ru-RU" sz="2400" b="1" dirty="0" err="1" smtClean="0"/>
              <a:t>является_____</a:t>
            </a:r>
            <a:r>
              <a:rPr lang="ru-RU" sz="2400" b="1" dirty="0" smtClean="0"/>
              <a:t>(А). Она является ____(Б) и нормой оценки поведения людей в обществе. Она основана на _____(В). Она складывается из моральных норм и _____(Г).Они служат оценкой поступков, слов и ___(Д) людей. </a:t>
            </a:r>
            <a:r>
              <a:rPr lang="ru-RU" sz="2400" b="1" dirty="0" smtClean="0"/>
              <a:t>К</a:t>
            </a:r>
            <a:r>
              <a:rPr lang="ru-RU" sz="2400" b="1" dirty="0" smtClean="0"/>
              <a:t>аждый человек имеет моральную ___(Е), которая способствует выбору личного решения.</a:t>
            </a:r>
          </a:p>
          <a:p>
            <a:pPr marL="566928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1. Мораль                          7. Нормы</a:t>
            </a:r>
          </a:p>
          <a:p>
            <a:pPr marL="566928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2. Намерения                    8. Ответственность</a:t>
            </a:r>
          </a:p>
          <a:p>
            <a:pPr marL="566928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3. Правила                        9.Система ценностей</a:t>
            </a:r>
          </a:p>
          <a:p>
            <a:pPr marL="566928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4. Свобода</a:t>
            </a:r>
          </a:p>
          <a:p>
            <a:pPr marL="566928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5. Нравственность</a:t>
            </a:r>
          </a:p>
          <a:p>
            <a:pPr marL="566928" indent="-45720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6. </a:t>
            </a:r>
            <a:r>
              <a:rPr lang="ru-RU" sz="2400" b="1" dirty="0" smtClean="0">
                <a:solidFill>
                  <a:srgbClr val="FF0000"/>
                </a:solidFill>
              </a:rPr>
              <a:t>Моральные </a:t>
            </a:r>
            <a:r>
              <a:rPr lang="ru-RU" sz="2400" b="1" dirty="0" smtClean="0">
                <a:solidFill>
                  <a:srgbClr val="FF0000"/>
                </a:solidFill>
              </a:rPr>
              <a:t>ценности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Заполните пропуски в тексте: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5148064" y="4865242"/>
            <a:ext cx="31683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800" b="1" dirty="0" smtClean="0"/>
              <a:t>135624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общественный                    моральный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Долг </a:t>
            </a:r>
            <a:r>
              <a:rPr lang="ru-RU" dirty="0" smtClean="0"/>
              <a:t>– независимая  от желания самого человека обязанность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683568" y="3068960"/>
            <a:ext cx="3240360" cy="10081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5004048" y="3068960"/>
            <a:ext cx="3312368" cy="10081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483768" y="1628800"/>
            <a:ext cx="7200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660232" y="1628800"/>
            <a:ext cx="7200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4293096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</a:t>
            </a:r>
            <a:r>
              <a:rPr lang="ru-RU" b="1" dirty="0" smtClean="0"/>
              <a:t>необходимость выполнения обязанностей перед обществом, государством, народом, коллективом, семьёй и отдельным человеком.</a:t>
            </a:r>
          </a:p>
          <a:p>
            <a:endParaRPr lang="ru-RU" b="1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/>
              <a:t>  выполнение существующих в обществе норм не по принуждению, а на основе своих убеждений.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82e52a1bb434863429fbe697f3a8c292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3744912" cy="2664296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{244A5195-FC13-4D4E-908D-E17D2D1F5B2E}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692696"/>
            <a:ext cx="4032722" cy="2602792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302165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17032"/>
            <a:ext cx="3598862" cy="2592387"/>
          </a:xfrm>
          <a:prstGeom prst="rect">
            <a:avLst/>
          </a:prstGeom>
          <a:noFill/>
          <a:ln w="28575">
            <a:solidFill>
              <a:srgbClr val="00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420888"/>
          <a:ext cx="8229600" cy="3946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Контроль за исполнением долга</a:t>
            </a:r>
            <a:endParaRPr lang="ru-RU" dirty="0">
              <a:effectLst/>
            </a:endParaRPr>
          </a:p>
        </p:txBody>
      </p:sp>
      <p:cxnSp>
        <p:nvCxnSpPr>
          <p:cNvPr id="6" name="Прямая со стрелкой 5"/>
          <p:cNvCxnSpPr>
            <a:stCxn id="3" idx="2"/>
          </p:cNvCxnSpPr>
          <p:nvPr/>
        </p:nvCxnSpPr>
        <p:spPr>
          <a:xfrm flipH="1">
            <a:off x="2555776" y="1268760"/>
            <a:ext cx="2016224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3" idx="2"/>
          </p:cNvCxnSpPr>
          <p:nvPr/>
        </p:nvCxnSpPr>
        <p:spPr>
          <a:xfrm>
            <a:off x="4572000" y="1268760"/>
            <a:ext cx="216024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4900" dirty="0" smtClean="0">
                <a:solidFill>
                  <a:srgbClr val="FF0000"/>
                </a:solidFill>
              </a:rPr>
              <a:t>санкции </a:t>
            </a:r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dirty="0" smtClean="0">
                <a:solidFill>
                  <a:schemeClr val="bg1"/>
                </a:solidFill>
              </a:rPr>
              <a:t>меры воздействия на человека со стороны общества или государства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79512" y="2204864"/>
          <a:ext cx="8784976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социальные </a:t>
            </a:r>
            <a:r>
              <a:rPr lang="ru-RU" sz="4800" dirty="0" smtClean="0">
                <a:solidFill>
                  <a:srgbClr val="FF0000"/>
                </a:solidFill>
              </a:rPr>
              <a:t>санкции</a:t>
            </a:r>
            <a:r>
              <a:rPr lang="ru-RU" sz="4800" dirty="0" smtClean="0">
                <a:solidFill>
                  <a:srgbClr val="FF0000"/>
                </a:solidFill>
              </a:rPr>
              <a:t/>
            </a:r>
            <a:br>
              <a:rPr lang="ru-RU" sz="4800" dirty="0" smtClean="0">
                <a:solidFill>
                  <a:srgbClr val="FF0000"/>
                </a:solidFill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196752"/>
          <a:ext cx="8712968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Совесть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1328"/>
            <a:ext cx="896448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b="1" dirty="0" smtClean="0"/>
              <a:t>способность </a:t>
            </a:r>
            <a:r>
              <a:rPr lang="ru-RU" b="1" dirty="0" smtClean="0"/>
              <a:t>личности самостоятельно формулировать собственные нравственные обязанности </a:t>
            </a:r>
            <a:r>
              <a:rPr lang="ru-RU" b="1" dirty="0" smtClean="0"/>
              <a:t> и  реализовать </a:t>
            </a:r>
            <a:r>
              <a:rPr lang="ru-RU" b="1" dirty="0" smtClean="0"/>
              <a:t>нравственный самоконтроль, требовать от себя их выполнения и производить оценку совершаемых ей поступков; </a:t>
            </a:r>
            <a:endParaRPr lang="ru-RU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V="1">
            <a:off x="5004048" y="3789040"/>
            <a:ext cx="352839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Собери пословицу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97839"/>
            <a:ext cx="89644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3200" dirty="0" smtClean="0"/>
              <a:t>Долг не ревёт,              а честь смолоду.</a:t>
            </a:r>
          </a:p>
          <a:p>
            <a:pPr>
              <a:buFontTx/>
              <a:buNone/>
            </a:pPr>
            <a:endParaRPr lang="ru-RU" sz="3200" dirty="0" smtClean="0"/>
          </a:p>
          <a:p>
            <a:pPr>
              <a:buFontTx/>
              <a:buNone/>
            </a:pPr>
            <a:endParaRPr lang="ru-RU" sz="3200" dirty="0" smtClean="0"/>
          </a:p>
          <a:p>
            <a:pPr>
              <a:buFontTx/>
              <a:buNone/>
            </a:pPr>
            <a:r>
              <a:rPr lang="ru-RU" sz="3200" dirty="0" smtClean="0"/>
              <a:t>Сам погибай,                а спать не даёт. </a:t>
            </a:r>
          </a:p>
          <a:p>
            <a:pPr>
              <a:buFontTx/>
              <a:buNone/>
            </a:pPr>
            <a:endParaRPr lang="ru-RU" sz="3200" dirty="0" smtClean="0"/>
          </a:p>
          <a:p>
            <a:pPr>
              <a:buFontTx/>
              <a:buNone/>
            </a:pPr>
            <a:endParaRPr lang="ru-RU" sz="3200" dirty="0" smtClean="0"/>
          </a:p>
          <a:p>
            <a:pPr>
              <a:buFontTx/>
              <a:buNone/>
            </a:pPr>
            <a:r>
              <a:rPr lang="ru-RU" sz="3200" dirty="0" smtClean="0"/>
              <a:t>Береги платье </a:t>
            </a:r>
            <a:r>
              <a:rPr lang="ru-RU" sz="3200" dirty="0" err="1" smtClean="0"/>
              <a:t>снову</a:t>
            </a:r>
            <a:r>
              <a:rPr lang="ru-RU" sz="3200" dirty="0" smtClean="0"/>
              <a:t>,    товарища выручай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</TotalTime>
  <Words>283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Слайд 1</vt:lpstr>
      <vt:lpstr>Заполните пропуски в тексте:</vt:lpstr>
      <vt:lpstr>Долг – независимая  от желания самого человека обязанность</vt:lpstr>
      <vt:lpstr>Слайд 4</vt:lpstr>
      <vt:lpstr>Контроль за исполнением долга</vt:lpstr>
      <vt:lpstr> санкции - меры воздействия на человека со стороны общества или государства</vt:lpstr>
      <vt:lpstr>социальные санкции </vt:lpstr>
      <vt:lpstr>Совесть</vt:lpstr>
      <vt:lpstr>Собери пословицу</vt:lpstr>
      <vt:lpstr>Выскажите свое мнение, согласны ли вы? </vt:lpstr>
      <vt:lpstr>Домашнее задание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Иван</cp:lastModifiedBy>
  <cp:revision>20</cp:revision>
  <dcterms:created xsi:type="dcterms:W3CDTF">2011-11-12T10:34:01Z</dcterms:created>
  <dcterms:modified xsi:type="dcterms:W3CDTF">2011-11-12T13:49:07Z</dcterms:modified>
</cp:coreProperties>
</file>