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0" r:id="rId5"/>
    <p:sldId id="259" r:id="rId6"/>
    <p:sldId id="262" r:id="rId7"/>
    <p:sldId id="258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0D6C54-767C-4140-8A77-6B8EA6591147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469698-963D-45B2-9DF1-C0A029087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285728"/>
            <a:ext cx="5000660" cy="2357454"/>
          </a:xfrm>
        </p:spPr>
        <p:txBody>
          <a:bodyPr/>
          <a:lstStyle/>
          <a:p>
            <a:pPr algn="ctr"/>
            <a:r>
              <a:rPr lang="ru-RU" sz="4800" dirty="0" smtClean="0"/>
              <a:t>Семья- ячейка общества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072074"/>
            <a:ext cx="5114778" cy="1101248"/>
          </a:xfrm>
        </p:spPr>
        <p:txBody>
          <a:bodyPr/>
          <a:lstStyle/>
          <a:p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Desktop\0f4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29000"/>
            <a:ext cx="2643174" cy="3429000"/>
          </a:xfrm>
          <a:prstGeom prst="rect">
            <a:avLst/>
          </a:prstGeom>
          <a:noFill/>
        </p:spPr>
      </p:pic>
      <p:pic>
        <p:nvPicPr>
          <p:cNvPr id="1027" name="Picture 3" descr="C:\Users\User\Desktop\Семья_-_ячейка_общест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7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Определение семьи</a:t>
            </a:r>
          </a:p>
          <a:p>
            <a:r>
              <a:rPr lang="ru-RU" dirty="0" smtClean="0"/>
              <a:t>2) Этимология и происхождение слова «семья»</a:t>
            </a:r>
          </a:p>
          <a:p>
            <a:r>
              <a:rPr lang="ru-RU" dirty="0" smtClean="0"/>
              <a:t>3) История</a:t>
            </a:r>
          </a:p>
          <a:p>
            <a:r>
              <a:rPr lang="ru-RU" dirty="0" smtClean="0"/>
              <a:t>4) Социальные функции семьи</a:t>
            </a:r>
          </a:p>
          <a:p>
            <a:r>
              <a:rPr lang="ru-RU" dirty="0" smtClean="0"/>
              <a:t>5) Брак</a:t>
            </a:r>
          </a:p>
          <a:p>
            <a:r>
              <a:rPr lang="ru-RU" dirty="0" smtClean="0"/>
              <a:t>6) Международный День Семей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239000" cy="48463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Семья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— организованная социальная группа, члены которой связаны общностью быта, взаимной моральной ответственностью и социальной необходимостью, которая обусловлена потребностью общества в физическом и духовном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самовоспроизводстве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Этимология и употребление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400948" cy="496285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Русское слово «семья»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 славянское и индоевропейское происхождение (ср. лит. </a:t>
            </a:r>
            <a:r>
              <a:rPr lang="ru-RU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Šeima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восходя к значению территориальной общности (ср. лит. </a:t>
            </a:r>
            <a:r>
              <a:rPr lang="ru-RU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Zeme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 Земля)</a:t>
            </a:r>
          </a:p>
          <a:p>
            <a:pPr algn="just">
              <a:buNone/>
            </a:pP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 древнеславянском и древнерусском языке слово </a:t>
            </a:r>
            <a:r>
              <a:rPr lang="ru-RU" sz="2400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сѣмия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означало как семью вообще (всех членов рода, живущих совместно), так и челядь, домочадцев, холопов.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643866" cy="507209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 Второй мировой войны в России преобладала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патриархальная семья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которая характеризуется преобладанием мужчины в доме и подчинением ему всех остальных членов семьи.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послевоенные годы, начиная с конца 40-х годов до 80-х, доминирующей стала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детоцентристская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семья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в которой очень большое значение придаётся благополучию детей и сохранению брака в интересах детей. </a:t>
            </a:r>
          </a:p>
          <a:p>
            <a:pPr algn="just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Совсем недавно в последние десятилетия возникла 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супружеская семья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в которой доминируют равноправные отношения</a:t>
            </a:r>
          </a:p>
        </p:txBody>
      </p:sp>
      <p:pic>
        <p:nvPicPr>
          <p:cNvPr id="3074" name="Picture 2" descr="C:\Users\User\Desktop\451px-Francisco_de_Goya_y_Lucientes_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7870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Социальные функции семьи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239000" cy="4846320"/>
          </a:xfrm>
        </p:spPr>
        <p:txBody>
          <a:bodyPr/>
          <a:lstStyle/>
          <a:p>
            <a:r>
              <a:rPr lang="ru-RU" dirty="0" smtClean="0"/>
              <a:t>а) </a:t>
            </a:r>
            <a:r>
              <a:rPr lang="ru-RU" b="1" dirty="0" smtClean="0"/>
              <a:t>репродуктивная</a:t>
            </a:r>
          </a:p>
          <a:p>
            <a:r>
              <a:rPr lang="ru-RU" dirty="0" smtClean="0"/>
              <a:t>б) </a:t>
            </a:r>
            <a:r>
              <a:rPr lang="ru-RU" b="1" dirty="0" smtClean="0"/>
              <a:t>хозяйственно-экономическая</a:t>
            </a:r>
          </a:p>
          <a:p>
            <a:r>
              <a:rPr lang="ru-RU" dirty="0" smtClean="0"/>
              <a:t>в) </a:t>
            </a:r>
            <a:r>
              <a:rPr lang="ru-RU" b="1" dirty="0" smtClean="0"/>
              <a:t>образовательно-воспитательная</a:t>
            </a:r>
          </a:p>
          <a:p>
            <a:r>
              <a:rPr lang="ru-RU" dirty="0" smtClean="0"/>
              <a:t>г) </a:t>
            </a:r>
            <a:r>
              <a:rPr lang="ru-RU" b="1" dirty="0" smtClean="0"/>
              <a:t>духовного общения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д) </a:t>
            </a:r>
            <a:r>
              <a:rPr lang="ru-RU" b="1" dirty="0" smtClean="0"/>
              <a:t>психотерапевтическая</a:t>
            </a:r>
            <a:endParaRPr lang="ru-RU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128" y="4214818"/>
            <a:ext cx="3964772" cy="264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Взаимный добровольный союз между мужчиной и женщиной</a:t>
            </a:r>
            <a:endParaRPr lang="ru-RU" dirty="0"/>
          </a:p>
        </p:txBody>
      </p:sp>
      <p:pic>
        <p:nvPicPr>
          <p:cNvPr id="5122" name="Picture 2" descr="C:\Users\User\Desktop\post-20450-1252576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5393832" cy="358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ostatni-rodina-t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7" cy="51896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928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Международный день семей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57826"/>
            <a:ext cx="5429288" cy="1785950"/>
          </a:xfrm>
        </p:spPr>
        <p:txBody>
          <a:bodyPr/>
          <a:lstStyle/>
          <a:p>
            <a:r>
              <a:rPr lang="ru-RU" b="1" dirty="0" smtClean="0"/>
              <a:t>Отмечается ежегодно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15 мая начиная с 1993 года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Users\User\Desktop\Международный_день_семей,_Эмблем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214950"/>
            <a:ext cx="1438275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User\Desktop\family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072295" cy="4553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</TotalTime>
  <Words>65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Семья- ячейка общества</vt:lpstr>
      <vt:lpstr>План</vt:lpstr>
      <vt:lpstr>Семья</vt:lpstr>
      <vt:lpstr>Этимология и употребление слова</vt:lpstr>
      <vt:lpstr>История</vt:lpstr>
      <vt:lpstr>Социальные функции семьи </vt:lpstr>
      <vt:lpstr>Брак </vt:lpstr>
      <vt:lpstr>Международный день семей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Семья- ячейка общества</dc:title>
  <dc:creator>User</dc:creator>
  <cp:lastModifiedBy>User</cp:lastModifiedBy>
  <cp:revision>20</cp:revision>
  <dcterms:created xsi:type="dcterms:W3CDTF">2012-01-23T19:42:17Z</dcterms:created>
  <dcterms:modified xsi:type="dcterms:W3CDTF">2013-01-10T09:53:25Z</dcterms:modified>
</cp:coreProperties>
</file>