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9" r:id="rId2"/>
    <p:sldId id="258" r:id="rId3"/>
    <p:sldId id="256" r:id="rId4"/>
    <p:sldId id="257"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EF54E6-7BA3-4109-B5C0-C1F741309CD2}" type="doc">
      <dgm:prSet loTypeId="urn:microsoft.com/office/officeart/2005/8/layout/orgChart1" loCatId="hierarchy" qsTypeId="urn:microsoft.com/office/officeart/2005/8/quickstyle/simple2" qsCatId="simple" csTypeId="urn:microsoft.com/office/officeart/2005/8/colors/accent1_2" csCatId="accent1" phldr="1"/>
      <dgm:spPr/>
      <dgm:t>
        <a:bodyPr/>
        <a:lstStyle/>
        <a:p>
          <a:endParaRPr lang="ru-RU"/>
        </a:p>
      </dgm:t>
    </dgm:pt>
    <dgm:pt modelId="{B0ACE029-6B77-4293-843E-1A6A415EA935}">
      <dgm:prSet phldrT="[Текст]" custT="1"/>
      <dgm:spPr/>
      <dgm:t>
        <a:bodyPr/>
        <a:lstStyle/>
        <a:p>
          <a:r>
            <a:rPr lang="ru-RU" sz="2400" b="1" i="1" dirty="0" smtClean="0"/>
            <a:t>Виды</a:t>
          </a:r>
          <a:endParaRPr lang="ru-RU" sz="2400" b="1" i="1" dirty="0"/>
        </a:p>
      </dgm:t>
    </dgm:pt>
    <dgm:pt modelId="{0DDBF51C-BDB0-4E47-90CB-87C432925A8D}" type="parTrans" cxnId="{6738EB23-A23F-46BD-B1DE-83E0E29D65FB}">
      <dgm:prSet/>
      <dgm:spPr/>
      <dgm:t>
        <a:bodyPr/>
        <a:lstStyle/>
        <a:p>
          <a:endParaRPr lang="ru-RU"/>
        </a:p>
      </dgm:t>
    </dgm:pt>
    <dgm:pt modelId="{B83B32FE-0844-4980-AB6C-8EEBE31826A3}" type="sibTrans" cxnId="{6738EB23-A23F-46BD-B1DE-83E0E29D65FB}">
      <dgm:prSet/>
      <dgm:spPr/>
      <dgm:t>
        <a:bodyPr/>
        <a:lstStyle/>
        <a:p>
          <a:endParaRPr lang="ru-RU"/>
        </a:p>
      </dgm:t>
    </dgm:pt>
    <dgm:pt modelId="{EA0F8346-70CC-4173-9935-E4460B23ACBD}">
      <dgm:prSet phldrT="[Текст]" custT="1"/>
      <dgm:spPr/>
      <dgm:t>
        <a:bodyPr/>
        <a:lstStyle/>
        <a:p>
          <a:pPr algn="ctr"/>
          <a:endParaRPr lang="ru-RU" sz="1600" b="1" i="1" dirty="0" smtClean="0"/>
        </a:p>
        <a:p>
          <a:pPr algn="ctr"/>
          <a:r>
            <a:rPr lang="ru-RU" sz="2000" b="1" i="1" dirty="0" smtClean="0"/>
            <a:t>Три уровня</a:t>
          </a:r>
        </a:p>
        <a:p>
          <a:pPr algn="ctr"/>
          <a:r>
            <a:rPr lang="ru-RU" sz="1600" dirty="0" smtClean="0"/>
            <a:t> </a:t>
          </a:r>
          <a:endParaRPr lang="ru-RU" sz="1600" dirty="0"/>
        </a:p>
      </dgm:t>
    </dgm:pt>
    <dgm:pt modelId="{2C32F43D-9D03-4B4B-B589-22CDE61B7727}" type="parTrans" cxnId="{88212F80-F91D-4398-8ACA-265DEBA7E150}">
      <dgm:prSet/>
      <dgm:spPr/>
      <dgm:t>
        <a:bodyPr/>
        <a:lstStyle/>
        <a:p>
          <a:endParaRPr lang="ru-RU"/>
        </a:p>
      </dgm:t>
    </dgm:pt>
    <dgm:pt modelId="{7C3AC6E4-D99E-4981-90AF-4D90926035DF}" type="sibTrans" cxnId="{88212F80-F91D-4398-8ACA-265DEBA7E150}">
      <dgm:prSet/>
      <dgm:spPr/>
      <dgm:t>
        <a:bodyPr/>
        <a:lstStyle/>
        <a:p>
          <a:endParaRPr lang="ru-RU"/>
        </a:p>
      </dgm:t>
    </dgm:pt>
    <dgm:pt modelId="{BADABEEC-53DD-4B7A-87F0-D81343EDABD9}">
      <dgm:prSet phldrT="[Текст]" custT="1"/>
      <dgm:spPr/>
      <dgm:t>
        <a:bodyPr/>
        <a:lstStyle/>
        <a:p>
          <a:r>
            <a:rPr lang="ru-RU" sz="2000" b="1" i="1" dirty="0" smtClean="0"/>
            <a:t>Задание массивом</a:t>
          </a:r>
          <a:endParaRPr lang="ru-RU" sz="2000" b="1" i="1" dirty="0"/>
        </a:p>
      </dgm:t>
    </dgm:pt>
    <dgm:pt modelId="{61F42CA4-D4F2-4F77-B43D-8F9800C9B034}" type="parTrans" cxnId="{7C9DCC9C-7080-4239-A9B0-646B66EAF64D}">
      <dgm:prSet/>
      <dgm:spPr/>
      <dgm:t>
        <a:bodyPr/>
        <a:lstStyle/>
        <a:p>
          <a:endParaRPr lang="ru-RU"/>
        </a:p>
      </dgm:t>
    </dgm:pt>
    <dgm:pt modelId="{D9151106-5EF7-4CFF-823C-84128B980E30}" type="sibTrans" cxnId="{7C9DCC9C-7080-4239-A9B0-646B66EAF64D}">
      <dgm:prSet/>
      <dgm:spPr/>
      <dgm:t>
        <a:bodyPr/>
        <a:lstStyle/>
        <a:p>
          <a:endParaRPr lang="ru-RU"/>
        </a:p>
      </dgm:t>
    </dgm:pt>
    <dgm:pt modelId="{6A2D32FB-1D7C-45E5-B892-CD535617A9AF}">
      <dgm:prSet phldrT="[Текст]" custT="1"/>
      <dgm:spPr/>
      <dgm:t>
        <a:bodyPr/>
        <a:lstStyle/>
        <a:p>
          <a:r>
            <a:rPr lang="ru-RU" sz="2000" b="1" i="1" dirty="0" smtClean="0"/>
            <a:t>Особое задание</a:t>
          </a:r>
          <a:endParaRPr lang="ru-RU" sz="2000" b="1" i="1" dirty="0"/>
        </a:p>
      </dgm:t>
    </dgm:pt>
    <dgm:pt modelId="{8A82B701-EDAA-40E4-BDEA-38DB81BB5D80}" type="parTrans" cxnId="{39A85D60-7A97-45AB-A47C-FDCA6F49B871}">
      <dgm:prSet/>
      <dgm:spPr/>
      <dgm:t>
        <a:bodyPr/>
        <a:lstStyle/>
        <a:p>
          <a:endParaRPr lang="ru-RU"/>
        </a:p>
      </dgm:t>
    </dgm:pt>
    <dgm:pt modelId="{291C1F94-BD1A-45BB-B2DB-F26E87FF18A5}" type="sibTrans" cxnId="{39A85D60-7A97-45AB-A47C-FDCA6F49B871}">
      <dgm:prSet/>
      <dgm:spPr/>
      <dgm:t>
        <a:bodyPr/>
        <a:lstStyle/>
        <a:p>
          <a:endParaRPr lang="ru-RU"/>
        </a:p>
      </dgm:t>
    </dgm:pt>
    <dgm:pt modelId="{DDEE9AFE-3CB4-41F3-84D3-8AA18E2676ED}">
      <dgm:prSet/>
      <dgm:spPr/>
      <dgm:t>
        <a:bodyPr/>
        <a:lstStyle/>
        <a:p>
          <a:r>
            <a:rPr lang="ru-RU" b="1" i="1" dirty="0" smtClean="0"/>
            <a:t>1 уровень</a:t>
          </a:r>
        </a:p>
        <a:p>
          <a:r>
            <a:rPr lang="ru-RU" dirty="0" smtClean="0"/>
            <a:t>Обязательный минимум</a:t>
          </a:r>
          <a:endParaRPr lang="ru-RU" dirty="0"/>
        </a:p>
      </dgm:t>
    </dgm:pt>
    <dgm:pt modelId="{0495F885-4396-4398-A12B-548DE4629EC9}" type="parTrans" cxnId="{53088D41-0CF3-4AC6-A8A1-3CA4BBF65F5B}">
      <dgm:prSet/>
      <dgm:spPr/>
      <dgm:t>
        <a:bodyPr/>
        <a:lstStyle/>
        <a:p>
          <a:endParaRPr lang="ru-RU"/>
        </a:p>
      </dgm:t>
    </dgm:pt>
    <dgm:pt modelId="{69420D1E-AA10-4702-9655-AEDD989469CD}" type="sibTrans" cxnId="{53088D41-0CF3-4AC6-A8A1-3CA4BBF65F5B}">
      <dgm:prSet/>
      <dgm:spPr/>
      <dgm:t>
        <a:bodyPr/>
        <a:lstStyle/>
        <a:p>
          <a:endParaRPr lang="ru-RU"/>
        </a:p>
      </dgm:t>
    </dgm:pt>
    <dgm:pt modelId="{C6B90E84-F899-401A-88E0-A0BC29E397D4}">
      <dgm:prSet/>
      <dgm:spPr/>
      <dgm:t>
        <a:bodyPr/>
        <a:lstStyle/>
        <a:p>
          <a:r>
            <a:rPr lang="ru-RU" b="1" i="1" dirty="0" smtClean="0"/>
            <a:t>2 уровень</a:t>
          </a:r>
        </a:p>
        <a:p>
          <a:r>
            <a:rPr lang="ru-RU" dirty="0" smtClean="0"/>
            <a:t>Тренировочный</a:t>
          </a:r>
          <a:endParaRPr lang="ru-RU" dirty="0"/>
        </a:p>
      </dgm:t>
    </dgm:pt>
    <dgm:pt modelId="{B2F5F774-D440-4B33-BDE5-DC9BEE09660A}" type="parTrans" cxnId="{ED0985B5-9DB3-4207-97AB-0ABE48A53757}">
      <dgm:prSet/>
      <dgm:spPr/>
      <dgm:t>
        <a:bodyPr/>
        <a:lstStyle/>
        <a:p>
          <a:endParaRPr lang="ru-RU"/>
        </a:p>
      </dgm:t>
    </dgm:pt>
    <dgm:pt modelId="{EB561EE3-7FD3-445E-9660-4953FC60F333}" type="sibTrans" cxnId="{ED0985B5-9DB3-4207-97AB-0ABE48A53757}">
      <dgm:prSet/>
      <dgm:spPr/>
      <dgm:t>
        <a:bodyPr/>
        <a:lstStyle/>
        <a:p>
          <a:endParaRPr lang="ru-RU"/>
        </a:p>
      </dgm:t>
    </dgm:pt>
    <dgm:pt modelId="{01D10F28-962C-44CE-A25D-CDA572D40082}">
      <dgm:prSet/>
      <dgm:spPr/>
      <dgm:t>
        <a:bodyPr/>
        <a:lstStyle/>
        <a:p>
          <a:r>
            <a:rPr lang="ru-RU" b="1" i="1" dirty="0" smtClean="0"/>
            <a:t>3 уровень</a:t>
          </a:r>
        </a:p>
        <a:p>
          <a:r>
            <a:rPr lang="ru-RU" dirty="0" smtClean="0"/>
            <a:t>Творческое задание</a:t>
          </a:r>
          <a:endParaRPr lang="ru-RU" dirty="0"/>
        </a:p>
      </dgm:t>
    </dgm:pt>
    <dgm:pt modelId="{2079C147-C3FA-4ACC-88EB-62F662E41F56}" type="parTrans" cxnId="{9E0B2686-BEDF-4D97-A1B2-FEB34B0AD5D7}">
      <dgm:prSet/>
      <dgm:spPr/>
      <dgm:t>
        <a:bodyPr/>
        <a:lstStyle/>
        <a:p>
          <a:endParaRPr lang="ru-RU"/>
        </a:p>
      </dgm:t>
    </dgm:pt>
    <dgm:pt modelId="{5D15E8BD-B9ED-482F-80D4-D1ACC3887B70}" type="sibTrans" cxnId="{9E0B2686-BEDF-4D97-A1B2-FEB34B0AD5D7}">
      <dgm:prSet/>
      <dgm:spPr/>
      <dgm:t>
        <a:bodyPr/>
        <a:lstStyle/>
        <a:p>
          <a:endParaRPr lang="ru-RU"/>
        </a:p>
      </dgm:t>
    </dgm:pt>
    <dgm:pt modelId="{93116FEE-7D75-46FB-AA66-2C408DBF809E}" type="pres">
      <dgm:prSet presAssocID="{CCEF54E6-7BA3-4109-B5C0-C1F741309CD2}" presName="hierChild1" presStyleCnt="0">
        <dgm:presLayoutVars>
          <dgm:orgChart val="1"/>
          <dgm:chPref val="1"/>
          <dgm:dir/>
          <dgm:animOne val="branch"/>
          <dgm:animLvl val="lvl"/>
          <dgm:resizeHandles/>
        </dgm:presLayoutVars>
      </dgm:prSet>
      <dgm:spPr/>
      <dgm:t>
        <a:bodyPr/>
        <a:lstStyle/>
        <a:p>
          <a:endParaRPr lang="ru-RU"/>
        </a:p>
      </dgm:t>
    </dgm:pt>
    <dgm:pt modelId="{C46EA687-64C8-4E28-83E6-D282E7CC7469}" type="pres">
      <dgm:prSet presAssocID="{B0ACE029-6B77-4293-843E-1A6A415EA935}" presName="hierRoot1" presStyleCnt="0">
        <dgm:presLayoutVars>
          <dgm:hierBranch val="init"/>
        </dgm:presLayoutVars>
      </dgm:prSet>
      <dgm:spPr/>
    </dgm:pt>
    <dgm:pt modelId="{4BE2D539-B5D9-486A-812C-8350AA6C1543}" type="pres">
      <dgm:prSet presAssocID="{B0ACE029-6B77-4293-843E-1A6A415EA935}" presName="rootComposite1" presStyleCnt="0"/>
      <dgm:spPr/>
    </dgm:pt>
    <dgm:pt modelId="{2287184F-D34E-479B-8751-9BC28F701760}" type="pres">
      <dgm:prSet presAssocID="{B0ACE029-6B77-4293-843E-1A6A415EA935}" presName="rootText1" presStyleLbl="node0" presStyleIdx="0" presStyleCnt="1" custLinFactNeighborX="-77" custLinFactNeighborY="7684">
        <dgm:presLayoutVars>
          <dgm:chPref val="3"/>
        </dgm:presLayoutVars>
      </dgm:prSet>
      <dgm:spPr/>
      <dgm:t>
        <a:bodyPr/>
        <a:lstStyle/>
        <a:p>
          <a:endParaRPr lang="ru-RU"/>
        </a:p>
      </dgm:t>
    </dgm:pt>
    <dgm:pt modelId="{9B0E24B0-7FE9-4DBC-A98C-DCCE0B49DDD9}" type="pres">
      <dgm:prSet presAssocID="{B0ACE029-6B77-4293-843E-1A6A415EA935}" presName="rootConnector1" presStyleLbl="node1" presStyleIdx="0" presStyleCnt="0"/>
      <dgm:spPr/>
      <dgm:t>
        <a:bodyPr/>
        <a:lstStyle/>
        <a:p>
          <a:endParaRPr lang="ru-RU"/>
        </a:p>
      </dgm:t>
    </dgm:pt>
    <dgm:pt modelId="{C2BE2CC0-C521-4729-B70A-AEF151444DA6}" type="pres">
      <dgm:prSet presAssocID="{B0ACE029-6B77-4293-843E-1A6A415EA935}" presName="hierChild2" presStyleCnt="0"/>
      <dgm:spPr/>
    </dgm:pt>
    <dgm:pt modelId="{200DC851-E5A4-48B5-A65D-62CC2F830B21}" type="pres">
      <dgm:prSet presAssocID="{2C32F43D-9D03-4B4B-B589-22CDE61B7727}" presName="Name37" presStyleLbl="parChTrans1D2" presStyleIdx="0" presStyleCnt="3"/>
      <dgm:spPr/>
      <dgm:t>
        <a:bodyPr/>
        <a:lstStyle/>
        <a:p>
          <a:endParaRPr lang="ru-RU"/>
        </a:p>
      </dgm:t>
    </dgm:pt>
    <dgm:pt modelId="{1BC8C4E5-9101-472C-A5EA-A3144603B545}" type="pres">
      <dgm:prSet presAssocID="{EA0F8346-70CC-4173-9935-E4460B23ACBD}" presName="hierRoot2" presStyleCnt="0">
        <dgm:presLayoutVars>
          <dgm:hierBranch val="init"/>
        </dgm:presLayoutVars>
      </dgm:prSet>
      <dgm:spPr/>
    </dgm:pt>
    <dgm:pt modelId="{4C7394B4-AA15-48E6-81E1-096A908660D1}" type="pres">
      <dgm:prSet presAssocID="{EA0F8346-70CC-4173-9935-E4460B23ACBD}" presName="rootComposite" presStyleCnt="0"/>
      <dgm:spPr/>
    </dgm:pt>
    <dgm:pt modelId="{A51B83E8-EB1D-4C1E-921C-2833FD4CF5D3}" type="pres">
      <dgm:prSet presAssocID="{EA0F8346-70CC-4173-9935-E4460B23ACBD}" presName="rootText" presStyleLbl="node2" presStyleIdx="0" presStyleCnt="3" custScaleY="96075" custLinFactNeighborX="5461" custLinFactNeighborY="9016">
        <dgm:presLayoutVars>
          <dgm:chPref val="3"/>
        </dgm:presLayoutVars>
      </dgm:prSet>
      <dgm:spPr/>
      <dgm:t>
        <a:bodyPr/>
        <a:lstStyle/>
        <a:p>
          <a:endParaRPr lang="ru-RU"/>
        </a:p>
      </dgm:t>
    </dgm:pt>
    <dgm:pt modelId="{6125C571-CB84-4540-9D87-5AB21DDCE794}" type="pres">
      <dgm:prSet presAssocID="{EA0F8346-70CC-4173-9935-E4460B23ACBD}" presName="rootConnector" presStyleLbl="node2" presStyleIdx="0" presStyleCnt="3"/>
      <dgm:spPr/>
      <dgm:t>
        <a:bodyPr/>
        <a:lstStyle/>
        <a:p>
          <a:endParaRPr lang="ru-RU"/>
        </a:p>
      </dgm:t>
    </dgm:pt>
    <dgm:pt modelId="{A98ABC81-2E16-49E9-8A48-BE367A2ADB44}" type="pres">
      <dgm:prSet presAssocID="{EA0F8346-70CC-4173-9935-E4460B23ACBD}" presName="hierChild4" presStyleCnt="0"/>
      <dgm:spPr/>
    </dgm:pt>
    <dgm:pt modelId="{31742670-67A2-4B1B-BD70-3C3B4C8BA375}" type="pres">
      <dgm:prSet presAssocID="{0495F885-4396-4398-A12B-548DE4629EC9}" presName="Name37" presStyleLbl="parChTrans1D3" presStyleIdx="0" presStyleCnt="3"/>
      <dgm:spPr/>
      <dgm:t>
        <a:bodyPr/>
        <a:lstStyle/>
        <a:p>
          <a:endParaRPr lang="ru-RU"/>
        </a:p>
      </dgm:t>
    </dgm:pt>
    <dgm:pt modelId="{8EA83F3B-BC13-4380-B207-EECD04E65CDE}" type="pres">
      <dgm:prSet presAssocID="{DDEE9AFE-3CB4-41F3-84D3-8AA18E2676ED}" presName="hierRoot2" presStyleCnt="0">
        <dgm:presLayoutVars>
          <dgm:hierBranch val="init"/>
        </dgm:presLayoutVars>
      </dgm:prSet>
      <dgm:spPr/>
    </dgm:pt>
    <dgm:pt modelId="{ABD9B36C-22C8-4858-B598-BEF4D8581CC8}" type="pres">
      <dgm:prSet presAssocID="{DDEE9AFE-3CB4-41F3-84D3-8AA18E2676ED}" presName="rootComposite" presStyleCnt="0"/>
      <dgm:spPr/>
    </dgm:pt>
    <dgm:pt modelId="{FD777E25-CDC5-471A-AEFE-9F8CBF8EAC69}" type="pres">
      <dgm:prSet presAssocID="{DDEE9AFE-3CB4-41F3-84D3-8AA18E2676ED}" presName="rootText" presStyleLbl="node3" presStyleIdx="0" presStyleCnt="3" custLinFactNeighborX="-3613" custLinFactNeighborY="6310">
        <dgm:presLayoutVars>
          <dgm:chPref val="3"/>
        </dgm:presLayoutVars>
      </dgm:prSet>
      <dgm:spPr/>
      <dgm:t>
        <a:bodyPr/>
        <a:lstStyle/>
        <a:p>
          <a:endParaRPr lang="ru-RU"/>
        </a:p>
      </dgm:t>
    </dgm:pt>
    <dgm:pt modelId="{0B5334D8-0A53-469D-831D-F7800E258047}" type="pres">
      <dgm:prSet presAssocID="{DDEE9AFE-3CB4-41F3-84D3-8AA18E2676ED}" presName="rootConnector" presStyleLbl="node3" presStyleIdx="0" presStyleCnt="3"/>
      <dgm:spPr/>
      <dgm:t>
        <a:bodyPr/>
        <a:lstStyle/>
        <a:p>
          <a:endParaRPr lang="ru-RU"/>
        </a:p>
      </dgm:t>
    </dgm:pt>
    <dgm:pt modelId="{431309FA-E7CE-4718-B8FF-B04517FF230A}" type="pres">
      <dgm:prSet presAssocID="{DDEE9AFE-3CB4-41F3-84D3-8AA18E2676ED}" presName="hierChild4" presStyleCnt="0"/>
      <dgm:spPr/>
    </dgm:pt>
    <dgm:pt modelId="{D20D2E8F-506A-4E16-9E25-7304F087338A}" type="pres">
      <dgm:prSet presAssocID="{DDEE9AFE-3CB4-41F3-84D3-8AA18E2676ED}" presName="hierChild5" presStyleCnt="0"/>
      <dgm:spPr/>
    </dgm:pt>
    <dgm:pt modelId="{35F00094-051E-481B-A668-D343DA483DEF}" type="pres">
      <dgm:prSet presAssocID="{B2F5F774-D440-4B33-BDE5-DC9BEE09660A}" presName="Name37" presStyleLbl="parChTrans1D3" presStyleIdx="1" presStyleCnt="3"/>
      <dgm:spPr/>
      <dgm:t>
        <a:bodyPr/>
        <a:lstStyle/>
        <a:p>
          <a:endParaRPr lang="ru-RU"/>
        </a:p>
      </dgm:t>
    </dgm:pt>
    <dgm:pt modelId="{560E9126-C86D-48A7-B03B-D05DEFD529BA}" type="pres">
      <dgm:prSet presAssocID="{C6B90E84-F899-401A-88E0-A0BC29E397D4}" presName="hierRoot2" presStyleCnt="0">
        <dgm:presLayoutVars>
          <dgm:hierBranch val="init"/>
        </dgm:presLayoutVars>
      </dgm:prSet>
      <dgm:spPr/>
    </dgm:pt>
    <dgm:pt modelId="{B4CF3E95-3580-4438-A79C-B21E30AB36AF}" type="pres">
      <dgm:prSet presAssocID="{C6B90E84-F899-401A-88E0-A0BC29E397D4}" presName="rootComposite" presStyleCnt="0"/>
      <dgm:spPr/>
    </dgm:pt>
    <dgm:pt modelId="{8AF86E4D-0840-44BF-B005-6EDBBBD79AD9}" type="pres">
      <dgm:prSet presAssocID="{C6B90E84-F899-401A-88E0-A0BC29E397D4}" presName="rootText" presStyleLbl="node3" presStyleIdx="1" presStyleCnt="3" custLinFactNeighborX="-3613" custLinFactNeighborY="-16247">
        <dgm:presLayoutVars>
          <dgm:chPref val="3"/>
        </dgm:presLayoutVars>
      </dgm:prSet>
      <dgm:spPr/>
      <dgm:t>
        <a:bodyPr/>
        <a:lstStyle/>
        <a:p>
          <a:endParaRPr lang="ru-RU"/>
        </a:p>
      </dgm:t>
    </dgm:pt>
    <dgm:pt modelId="{D66F2CDD-5322-4B08-A3C5-83C5212A5D15}" type="pres">
      <dgm:prSet presAssocID="{C6B90E84-F899-401A-88E0-A0BC29E397D4}" presName="rootConnector" presStyleLbl="node3" presStyleIdx="1" presStyleCnt="3"/>
      <dgm:spPr/>
      <dgm:t>
        <a:bodyPr/>
        <a:lstStyle/>
        <a:p>
          <a:endParaRPr lang="ru-RU"/>
        </a:p>
      </dgm:t>
    </dgm:pt>
    <dgm:pt modelId="{859A614C-9D9E-49D0-9354-3153A0C5CE5A}" type="pres">
      <dgm:prSet presAssocID="{C6B90E84-F899-401A-88E0-A0BC29E397D4}" presName="hierChild4" presStyleCnt="0"/>
      <dgm:spPr/>
    </dgm:pt>
    <dgm:pt modelId="{52B3F4B1-9245-434D-945A-C6C3C66A8AFC}" type="pres">
      <dgm:prSet presAssocID="{C6B90E84-F899-401A-88E0-A0BC29E397D4}" presName="hierChild5" presStyleCnt="0"/>
      <dgm:spPr/>
    </dgm:pt>
    <dgm:pt modelId="{944D6762-052B-443C-9BE5-5C7F35D37F3A}" type="pres">
      <dgm:prSet presAssocID="{2079C147-C3FA-4ACC-88EB-62F662E41F56}" presName="Name37" presStyleLbl="parChTrans1D3" presStyleIdx="2" presStyleCnt="3"/>
      <dgm:spPr/>
      <dgm:t>
        <a:bodyPr/>
        <a:lstStyle/>
        <a:p>
          <a:endParaRPr lang="ru-RU"/>
        </a:p>
      </dgm:t>
    </dgm:pt>
    <dgm:pt modelId="{44054945-5AC9-4DE9-80B2-CBBCF1572AF6}" type="pres">
      <dgm:prSet presAssocID="{01D10F28-962C-44CE-A25D-CDA572D40082}" presName="hierRoot2" presStyleCnt="0">
        <dgm:presLayoutVars>
          <dgm:hierBranch val="init"/>
        </dgm:presLayoutVars>
      </dgm:prSet>
      <dgm:spPr/>
    </dgm:pt>
    <dgm:pt modelId="{E38FB63D-FCA1-4BF5-9D3D-C080E5057C3E}" type="pres">
      <dgm:prSet presAssocID="{01D10F28-962C-44CE-A25D-CDA572D40082}" presName="rootComposite" presStyleCnt="0"/>
      <dgm:spPr/>
    </dgm:pt>
    <dgm:pt modelId="{F1EAFC6A-E11B-4806-B307-CAC5D6E451C0}" type="pres">
      <dgm:prSet presAssocID="{01D10F28-962C-44CE-A25D-CDA572D40082}" presName="rootText" presStyleLbl="node3" presStyleIdx="2" presStyleCnt="3" custLinFactNeighborX="368" custLinFactNeighborY="-38804">
        <dgm:presLayoutVars>
          <dgm:chPref val="3"/>
        </dgm:presLayoutVars>
      </dgm:prSet>
      <dgm:spPr/>
      <dgm:t>
        <a:bodyPr/>
        <a:lstStyle/>
        <a:p>
          <a:endParaRPr lang="ru-RU"/>
        </a:p>
      </dgm:t>
    </dgm:pt>
    <dgm:pt modelId="{0073EB4A-B2BB-400E-ACA9-3D009B93B18B}" type="pres">
      <dgm:prSet presAssocID="{01D10F28-962C-44CE-A25D-CDA572D40082}" presName="rootConnector" presStyleLbl="node3" presStyleIdx="2" presStyleCnt="3"/>
      <dgm:spPr/>
      <dgm:t>
        <a:bodyPr/>
        <a:lstStyle/>
        <a:p>
          <a:endParaRPr lang="ru-RU"/>
        </a:p>
      </dgm:t>
    </dgm:pt>
    <dgm:pt modelId="{975FFE3C-19E9-4A0A-A605-69D12A5CE77A}" type="pres">
      <dgm:prSet presAssocID="{01D10F28-962C-44CE-A25D-CDA572D40082}" presName="hierChild4" presStyleCnt="0"/>
      <dgm:spPr/>
    </dgm:pt>
    <dgm:pt modelId="{F3A070A9-BCB3-4692-A2C8-D772FFD5BB41}" type="pres">
      <dgm:prSet presAssocID="{01D10F28-962C-44CE-A25D-CDA572D40082}" presName="hierChild5" presStyleCnt="0"/>
      <dgm:spPr/>
    </dgm:pt>
    <dgm:pt modelId="{8336B2E2-06FF-4F64-958C-28FF7026668B}" type="pres">
      <dgm:prSet presAssocID="{EA0F8346-70CC-4173-9935-E4460B23ACBD}" presName="hierChild5" presStyleCnt="0"/>
      <dgm:spPr/>
    </dgm:pt>
    <dgm:pt modelId="{A7506008-A207-469A-A2B1-290C54D0522F}" type="pres">
      <dgm:prSet presAssocID="{61F42CA4-D4F2-4F77-B43D-8F9800C9B034}" presName="Name37" presStyleLbl="parChTrans1D2" presStyleIdx="1" presStyleCnt="3"/>
      <dgm:spPr/>
      <dgm:t>
        <a:bodyPr/>
        <a:lstStyle/>
        <a:p>
          <a:endParaRPr lang="ru-RU"/>
        </a:p>
      </dgm:t>
    </dgm:pt>
    <dgm:pt modelId="{05A58A1F-D211-4C2C-9D48-D5D39D4B8ECA}" type="pres">
      <dgm:prSet presAssocID="{BADABEEC-53DD-4B7A-87F0-D81343EDABD9}" presName="hierRoot2" presStyleCnt="0">
        <dgm:presLayoutVars>
          <dgm:hierBranch val="init"/>
        </dgm:presLayoutVars>
      </dgm:prSet>
      <dgm:spPr/>
    </dgm:pt>
    <dgm:pt modelId="{EC938204-3ED1-483E-895C-EE3E89154353}" type="pres">
      <dgm:prSet presAssocID="{BADABEEC-53DD-4B7A-87F0-D81343EDABD9}" presName="rootComposite" presStyleCnt="0"/>
      <dgm:spPr/>
    </dgm:pt>
    <dgm:pt modelId="{074C8CBF-A116-4FDC-BC67-C8F3F2372FE3}" type="pres">
      <dgm:prSet presAssocID="{BADABEEC-53DD-4B7A-87F0-D81343EDABD9}" presName="rootText" presStyleLbl="node2" presStyleIdx="1" presStyleCnt="3" custScaleY="109108" custLinFactNeighborX="-77" custLinFactNeighborY="9016">
        <dgm:presLayoutVars>
          <dgm:chPref val="3"/>
        </dgm:presLayoutVars>
      </dgm:prSet>
      <dgm:spPr/>
      <dgm:t>
        <a:bodyPr/>
        <a:lstStyle/>
        <a:p>
          <a:endParaRPr lang="ru-RU"/>
        </a:p>
      </dgm:t>
    </dgm:pt>
    <dgm:pt modelId="{DB563CA1-A888-4AD9-93B8-1BD8DA056FF6}" type="pres">
      <dgm:prSet presAssocID="{BADABEEC-53DD-4B7A-87F0-D81343EDABD9}" presName="rootConnector" presStyleLbl="node2" presStyleIdx="1" presStyleCnt="3"/>
      <dgm:spPr/>
      <dgm:t>
        <a:bodyPr/>
        <a:lstStyle/>
        <a:p>
          <a:endParaRPr lang="ru-RU"/>
        </a:p>
      </dgm:t>
    </dgm:pt>
    <dgm:pt modelId="{940ACC64-8EA8-4E65-81AB-F150AB28B0ED}" type="pres">
      <dgm:prSet presAssocID="{BADABEEC-53DD-4B7A-87F0-D81343EDABD9}" presName="hierChild4" presStyleCnt="0"/>
      <dgm:spPr/>
    </dgm:pt>
    <dgm:pt modelId="{DD872748-C7BE-47A6-B016-571DC41B033D}" type="pres">
      <dgm:prSet presAssocID="{BADABEEC-53DD-4B7A-87F0-D81343EDABD9}" presName="hierChild5" presStyleCnt="0"/>
      <dgm:spPr/>
    </dgm:pt>
    <dgm:pt modelId="{0BC87AB7-A759-4E26-9AD3-BD9889EC81F2}" type="pres">
      <dgm:prSet presAssocID="{8A82B701-EDAA-40E4-BDEA-38DB81BB5D80}" presName="Name37" presStyleLbl="parChTrans1D2" presStyleIdx="2" presStyleCnt="3"/>
      <dgm:spPr/>
      <dgm:t>
        <a:bodyPr/>
        <a:lstStyle/>
        <a:p>
          <a:endParaRPr lang="ru-RU"/>
        </a:p>
      </dgm:t>
    </dgm:pt>
    <dgm:pt modelId="{4E02AB23-968C-4EF0-8CF3-0F6F23FC4930}" type="pres">
      <dgm:prSet presAssocID="{6A2D32FB-1D7C-45E5-B892-CD535617A9AF}" presName="hierRoot2" presStyleCnt="0">
        <dgm:presLayoutVars>
          <dgm:hierBranch val="init"/>
        </dgm:presLayoutVars>
      </dgm:prSet>
      <dgm:spPr/>
    </dgm:pt>
    <dgm:pt modelId="{D2C71180-6873-4B0B-92FC-2CD234EB88F4}" type="pres">
      <dgm:prSet presAssocID="{6A2D32FB-1D7C-45E5-B892-CD535617A9AF}" presName="rootComposite" presStyleCnt="0"/>
      <dgm:spPr/>
    </dgm:pt>
    <dgm:pt modelId="{0BAE620C-4B3B-4AFD-802C-A56D07B45E74}" type="pres">
      <dgm:prSet presAssocID="{6A2D32FB-1D7C-45E5-B892-CD535617A9AF}" presName="rootText" presStyleLbl="node2" presStyleIdx="2" presStyleCnt="3" custScaleY="112456" custLinFactNeighborX="2347" custLinFactNeighborY="9016">
        <dgm:presLayoutVars>
          <dgm:chPref val="3"/>
        </dgm:presLayoutVars>
      </dgm:prSet>
      <dgm:spPr/>
      <dgm:t>
        <a:bodyPr/>
        <a:lstStyle/>
        <a:p>
          <a:endParaRPr lang="ru-RU"/>
        </a:p>
      </dgm:t>
    </dgm:pt>
    <dgm:pt modelId="{33FB56C4-5466-4D7A-8F97-42758D0AA0E1}" type="pres">
      <dgm:prSet presAssocID="{6A2D32FB-1D7C-45E5-B892-CD535617A9AF}" presName="rootConnector" presStyleLbl="node2" presStyleIdx="2" presStyleCnt="3"/>
      <dgm:spPr/>
      <dgm:t>
        <a:bodyPr/>
        <a:lstStyle/>
        <a:p>
          <a:endParaRPr lang="ru-RU"/>
        </a:p>
      </dgm:t>
    </dgm:pt>
    <dgm:pt modelId="{8A80413B-00A3-4371-AF69-05D60D945FEB}" type="pres">
      <dgm:prSet presAssocID="{6A2D32FB-1D7C-45E5-B892-CD535617A9AF}" presName="hierChild4" presStyleCnt="0"/>
      <dgm:spPr/>
    </dgm:pt>
    <dgm:pt modelId="{7DEF6D46-3487-4AFB-9A48-6D25CED60F3D}" type="pres">
      <dgm:prSet presAssocID="{6A2D32FB-1D7C-45E5-B892-CD535617A9AF}" presName="hierChild5" presStyleCnt="0"/>
      <dgm:spPr/>
    </dgm:pt>
    <dgm:pt modelId="{CAF0B01B-63C9-46CC-9A25-37EE5E2A6F01}" type="pres">
      <dgm:prSet presAssocID="{B0ACE029-6B77-4293-843E-1A6A415EA935}" presName="hierChild3" presStyleCnt="0"/>
      <dgm:spPr/>
    </dgm:pt>
  </dgm:ptLst>
  <dgm:cxnLst>
    <dgm:cxn modelId="{19B6D5B5-009D-4CB9-A572-3FC5A536EE40}" type="presOf" srcId="{B2F5F774-D440-4B33-BDE5-DC9BEE09660A}" destId="{35F00094-051E-481B-A668-D343DA483DEF}" srcOrd="0" destOrd="0" presId="urn:microsoft.com/office/officeart/2005/8/layout/orgChart1"/>
    <dgm:cxn modelId="{123A04D1-6C2E-425E-BF6C-9A7D139F9419}" type="presOf" srcId="{DDEE9AFE-3CB4-41F3-84D3-8AA18E2676ED}" destId="{0B5334D8-0A53-469D-831D-F7800E258047}" srcOrd="1" destOrd="0" presId="urn:microsoft.com/office/officeart/2005/8/layout/orgChart1"/>
    <dgm:cxn modelId="{6738EB23-A23F-46BD-B1DE-83E0E29D65FB}" srcId="{CCEF54E6-7BA3-4109-B5C0-C1F741309CD2}" destId="{B0ACE029-6B77-4293-843E-1A6A415EA935}" srcOrd="0" destOrd="0" parTransId="{0DDBF51C-BDB0-4E47-90CB-87C432925A8D}" sibTransId="{B83B32FE-0844-4980-AB6C-8EEBE31826A3}"/>
    <dgm:cxn modelId="{1A0E9DE6-04E3-41C5-9BF2-3EBDEEF7EAB5}" type="presOf" srcId="{01D10F28-962C-44CE-A25D-CDA572D40082}" destId="{0073EB4A-B2BB-400E-ACA9-3D009B93B18B}" srcOrd="1" destOrd="0" presId="urn:microsoft.com/office/officeart/2005/8/layout/orgChart1"/>
    <dgm:cxn modelId="{95AF7C26-B6F4-4395-8843-EA4D04ABC1F5}" type="presOf" srcId="{6A2D32FB-1D7C-45E5-B892-CD535617A9AF}" destId="{33FB56C4-5466-4D7A-8F97-42758D0AA0E1}" srcOrd="1" destOrd="0" presId="urn:microsoft.com/office/officeart/2005/8/layout/orgChart1"/>
    <dgm:cxn modelId="{851B60D1-A2DD-48F3-B415-4FFE1806B5C6}" type="presOf" srcId="{01D10F28-962C-44CE-A25D-CDA572D40082}" destId="{F1EAFC6A-E11B-4806-B307-CAC5D6E451C0}" srcOrd="0" destOrd="0" presId="urn:microsoft.com/office/officeart/2005/8/layout/orgChart1"/>
    <dgm:cxn modelId="{79E1F07B-DD81-4D24-8DC3-98E26E732041}" type="presOf" srcId="{DDEE9AFE-3CB4-41F3-84D3-8AA18E2676ED}" destId="{FD777E25-CDC5-471A-AEFE-9F8CBF8EAC69}" srcOrd="0" destOrd="0" presId="urn:microsoft.com/office/officeart/2005/8/layout/orgChart1"/>
    <dgm:cxn modelId="{39A85D60-7A97-45AB-A47C-FDCA6F49B871}" srcId="{B0ACE029-6B77-4293-843E-1A6A415EA935}" destId="{6A2D32FB-1D7C-45E5-B892-CD535617A9AF}" srcOrd="2" destOrd="0" parTransId="{8A82B701-EDAA-40E4-BDEA-38DB81BB5D80}" sibTransId="{291C1F94-BD1A-45BB-B2DB-F26E87FF18A5}"/>
    <dgm:cxn modelId="{9E0B2686-BEDF-4D97-A1B2-FEB34B0AD5D7}" srcId="{EA0F8346-70CC-4173-9935-E4460B23ACBD}" destId="{01D10F28-962C-44CE-A25D-CDA572D40082}" srcOrd="2" destOrd="0" parTransId="{2079C147-C3FA-4ACC-88EB-62F662E41F56}" sibTransId="{5D15E8BD-B9ED-482F-80D4-D1ACC3887B70}"/>
    <dgm:cxn modelId="{4ADF28D6-DEFF-4113-B0D3-BABF1EA67CBA}" type="presOf" srcId="{BADABEEC-53DD-4B7A-87F0-D81343EDABD9}" destId="{074C8CBF-A116-4FDC-BC67-C8F3F2372FE3}" srcOrd="0" destOrd="0" presId="urn:microsoft.com/office/officeart/2005/8/layout/orgChart1"/>
    <dgm:cxn modelId="{65CF5DC8-6BC5-4B9A-A757-0983F97A818A}" type="presOf" srcId="{61F42CA4-D4F2-4F77-B43D-8F9800C9B034}" destId="{A7506008-A207-469A-A2B1-290C54D0522F}" srcOrd="0" destOrd="0" presId="urn:microsoft.com/office/officeart/2005/8/layout/orgChart1"/>
    <dgm:cxn modelId="{B19D9C16-4599-4CEC-AEF1-2AD2DA6673D5}" type="presOf" srcId="{EA0F8346-70CC-4173-9935-E4460B23ACBD}" destId="{6125C571-CB84-4540-9D87-5AB21DDCE794}" srcOrd="1" destOrd="0" presId="urn:microsoft.com/office/officeart/2005/8/layout/orgChart1"/>
    <dgm:cxn modelId="{83DCF82D-E7EB-42C4-91E6-A0A5876CAA54}" type="presOf" srcId="{2079C147-C3FA-4ACC-88EB-62F662E41F56}" destId="{944D6762-052B-443C-9BE5-5C7F35D37F3A}" srcOrd="0" destOrd="0" presId="urn:microsoft.com/office/officeart/2005/8/layout/orgChart1"/>
    <dgm:cxn modelId="{F1A0F178-3B80-4E8A-8C60-25B8EC521597}" type="presOf" srcId="{2C32F43D-9D03-4B4B-B589-22CDE61B7727}" destId="{200DC851-E5A4-48B5-A65D-62CC2F830B21}" srcOrd="0" destOrd="0" presId="urn:microsoft.com/office/officeart/2005/8/layout/orgChart1"/>
    <dgm:cxn modelId="{9384BE2D-5772-408D-A32C-060A60319D54}" type="presOf" srcId="{0495F885-4396-4398-A12B-548DE4629EC9}" destId="{31742670-67A2-4B1B-BD70-3C3B4C8BA375}" srcOrd="0" destOrd="0" presId="urn:microsoft.com/office/officeart/2005/8/layout/orgChart1"/>
    <dgm:cxn modelId="{88212F80-F91D-4398-8ACA-265DEBA7E150}" srcId="{B0ACE029-6B77-4293-843E-1A6A415EA935}" destId="{EA0F8346-70CC-4173-9935-E4460B23ACBD}" srcOrd="0" destOrd="0" parTransId="{2C32F43D-9D03-4B4B-B589-22CDE61B7727}" sibTransId="{7C3AC6E4-D99E-4981-90AF-4D90926035DF}"/>
    <dgm:cxn modelId="{BA1AA477-66AA-4A31-A310-DE436F79C995}" type="presOf" srcId="{EA0F8346-70CC-4173-9935-E4460B23ACBD}" destId="{A51B83E8-EB1D-4C1E-921C-2833FD4CF5D3}" srcOrd="0" destOrd="0" presId="urn:microsoft.com/office/officeart/2005/8/layout/orgChart1"/>
    <dgm:cxn modelId="{FE46A312-CED7-4271-ABB2-58AE98B4749B}" type="presOf" srcId="{B0ACE029-6B77-4293-843E-1A6A415EA935}" destId="{2287184F-D34E-479B-8751-9BC28F701760}" srcOrd="0" destOrd="0" presId="urn:microsoft.com/office/officeart/2005/8/layout/orgChart1"/>
    <dgm:cxn modelId="{290936EF-506D-4067-8D94-06743D95F6EF}" type="presOf" srcId="{C6B90E84-F899-401A-88E0-A0BC29E397D4}" destId="{D66F2CDD-5322-4B08-A3C5-83C5212A5D15}" srcOrd="1" destOrd="0" presId="urn:microsoft.com/office/officeart/2005/8/layout/orgChart1"/>
    <dgm:cxn modelId="{F7633800-CE6F-4A3E-BAD1-DBF2219DF0EE}" type="presOf" srcId="{C6B90E84-F899-401A-88E0-A0BC29E397D4}" destId="{8AF86E4D-0840-44BF-B005-6EDBBBD79AD9}" srcOrd="0" destOrd="0" presId="urn:microsoft.com/office/officeart/2005/8/layout/orgChart1"/>
    <dgm:cxn modelId="{0730E468-25DB-45D8-B90F-E4F3C9AC339B}" type="presOf" srcId="{B0ACE029-6B77-4293-843E-1A6A415EA935}" destId="{9B0E24B0-7FE9-4DBC-A98C-DCCE0B49DDD9}" srcOrd="1" destOrd="0" presId="urn:microsoft.com/office/officeart/2005/8/layout/orgChart1"/>
    <dgm:cxn modelId="{4AF38062-A92A-4FCB-AD15-7E3F53C7C015}" type="presOf" srcId="{CCEF54E6-7BA3-4109-B5C0-C1F741309CD2}" destId="{93116FEE-7D75-46FB-AA66-2C408DBF809E}" srcOrd="0" destOrd="0" presId="urn:microsoft.com/office/officeart/2005/8/layout/orgChart1"/>
    <dgm:cxn modelId="{ED0985B5-9DB3-4207-97AB-0ABE48A53757}" srcId="{EA0F8346-70CC-4173-9935-E4460B23ACBD}" destId="{C6B90E84-F899-401A-88E0-A0BC29E397D4}" srcOrd="1" destOrd="0" parTransId="{B2F5F774-D440-4B33-BDE5-DC9BEE09660A}" sibTransId="{EB561EE3-7FD3-445E-9660-4953FC60F333}"/>
    <dgm:cxn modelId="{1A33233E-3143-405C-9E9B-71F7A4586972}" type="presOf" srcId="{8A82B701-EDAA-40E4-BDEA-38DB81BB5D80}" destId="{0BC87AB7-A759-4E26-9AD3-BD9889EC81F2}" srcOrd="0" destOrd="0" presId="urn:microsoft.com/office/officeart/2005/8/layout/orgChart1"/>
    <dgm:cxn modelId="{7DCA94E7-0149-49BE-A6E8-34B71D1DCBAD}" type="presOf" srcId="{BADABEEC-53DD-4B7A-87F0-D81343EDABD9}" destId="{DB563CA1-A888-4AD9-93B8-1BD8DA056FF6}" srcOrd="1" destOrd="0" presId="urn:microsoft.com/office/officeart/2005/8/layout/orgChart1"/>
    <dgm:cxn modelId="{7C9DCC9C-7080-4239-A9B0-646B66EAF64D}" srcId="{B0ACE029-6B77-4293-843E-1A6A415EA935}" destId="{BADABEEC-53DD-4B7A-87F0-D81343EDABD9}" srcOrd="1" destOrd="0" parTransId="{61F42CA4-D4F2-4F77-B43D-8F9800C9B034}" sibTransId="{D9151106-5EF7-4CFF-823C-84128B980E30}"/>
    <dgm:cxn modelId="{08972DA1-1763-49CF-8DDD-9253CEC9DBCC}" type="presOf" srcId="{6A2D32FB-1D7C-45E5-B892-CD535617A9AF}" destId="{0BAE620C-4B3B-4AFD-802C-A56D07B45E74}" srcOrd="0" destOrd="0" presId="urn:microsoft.com/office/officeart/2005/8/layout/orgChart1"/>
    <dgm:cxn modelId="{53088D41-0CF3-4AC6-A8A1-3CA4BBF65F5B}" srcId="{EA0F8346-70CC-4173-9935-E4460B23ACBD}" destId="{DDEE9AFE-3CB4-41F3-84D3-8AA18E2676ED}" srcOrd="0" destOrd="0" parTransId="{0495F885-4396-4398-A12B-548DE4629EC9}" sibTransId="{69420D1E-AA10-4702-9655-AEDD989469CD}"/>
    <dgm:cxn modelId="{07B4D743-17B1-4D06-B052-8CB2A4B40BD0}" type="presParOf" srcId="{93116FEE-7D75-46FB-AA66-2C408DBF809E}" destId="{C46EA687-64C8-4E28-83E6-D282E7CC7469}" srcOrd="0" destOrd="0" presId="urn:microsoft.com/office/officeart/2005/8/layout/orgChart1"/>
    <dgm:cxn modelId="{E690347B-14F8-4EBD-90DE-F19798AF2FC2}" type="presParOf" srcId="{C46EA687-64C8-4E28-83E6-D282E7CC7469}" destId="{4BE2D539-B5D9-486A-812C-8350AA6C1543}" srcOrd="0" destOrd="0" presId="urn:microsoft.com/office/officeart/2005/8/layout/orgChart1"/>
    <dgm:cxn modelId="{82A440D4-8B57-4163-9747-DBB12F07362C}" type="presParOf" srcId="{4BE2D539-B5D9-486A-812C-8350AA6C1543}" destId="{2287184F-D34E-479B-8751-9BC28F701760}" srcOrd="0" destOrd="0" presId="urn:microsoft.com/office/officeart/2005/8/layout/orgChart1"/>
    <dgm:cxn modelId="{A5BE23F0-D96C-4DBA-81E1-41F0F0EC08DE}" type="presParOf" srcId="{4BE2D539-B5D9-486A-812C-8350AA6C1543}" destId="{9B0E24B0-7FE9-4DBC-A98C-DCCE0B49DDD9}" srcOrd="1" destOrd="0" presId="urn:microsoft.com/office/officeart/2005/8/layout/orgChart1"/>
    <dgm:cxn modelId="{7BF47756-CE30-416C-9952-0CE2841B7435}" type="presParOf" srcId="{C46EA687-64C8-4E28-83E6-D282E7CC7469}" destId="{C2BE2CC0-C521-4729-B70A-AEF151444DA6}" srcOrd="1" destOrd="0" presId="urn:microsoft.com/office/officeart/2005/8/layout/orgChart1"/>
    <dgm:cxn modelId="{F9EAF437-AEE1-41EA-850B-C37BBFD73F19}" type="presParOf" srcId="{C2BE2CC0-C521-4729-B70A-AEF151444DA6}" destId="{200DC851-E5A4-48B5-A65D-62CC2F830B21}" srcOrd="0" destOrd="0" presId="urn:microsoft.com/office/officeart/2005/8/layout/orgChart1"/>
    <dgm:cxn modelId="{B47883D7-6B38-468F-B234-E5BFC03B5CBA}" type="presParOf" srcId="{C2BE2CC0-C521-4729-B70A-AEF151444DA6}" destId="{1BC8C4E5-9101-472C-A5EA-A3144603B545}" srcOrd="1" destOrd="0" presId="urn:microsoft.com/office/officeart/2005/8/layout/orgChart1"/>
    <dgm:cxn modelId="{0F4DC342-BD85-44A9-9584-438ED9DA2401}" type="presParOf" srcId="{1BC8C4E5-9101-472C-A5EA-A3144603B545}" destId="{4C7394B4-AA15-48E6-81E1-096A908660D1}" srcOrd="0" destOrd="0" presId="urn:microsoft.com/office/officeart/2005/8/layout/orgChart1"/>
    <dgm:cxn modelId="{2EB73191-28D8-484F-9A64-DC3C79AA3F60}" type="presParOf" srcId="{4C7394B4-AA15-48E6-81E1-096A908660D1}" destId="{A51B83E8-EB1D-4C1E-921C-2833FD4CF5D3}" srcOrd="0" destOrd="0" presId="urn:microsoft.com/office/officeart/2005/8/layout/orgChart1"/>
    <dgm:cxn modelId="{1DC4EC21-88EF-4A51-9F83-724171D67C49}" type="presParOf" srcId="{4C7394B4-AA15-48E6-81E1-096A908660D1}" destId="{6125C571-CB84-4540-9D87-5AB21DDCE794}" srcOrd="1" destOrd="0" presId="urn:microsoft.com/office/officeart/2005/8/layout/orgChart1"/>
    <dgm:cxn modelId="{EE47320F-6C4F-455D-817D-B0FE13BEB987}" type="presParOf" srcId="{1BC8C4E5-9101-472C-A5EA-A3144603B545}" destId="{A98ABC81-2E16-49E9-8A48-BE367A2ADB44}" srcOrd="1" destOrd="0" presId="urn:microsoft.com/office/officeart/2005/8/layout/orgChart1"/>
    <dgm:cxn modelId="{A3318CA6-AB5F-41F2-B16B-5FFAFC83688C}" type="presParOf" srcId="{A98ABC81-2E16-49E9-8A48-BE367A2ADB44}" destId="{31742670-67A2-4B1B-BD70-3C3B4C8BA375}" srcOrd="0" destOrd="0" presId="urn:microsoft.com/office/officeart/2005/8/layout/orgChart1"/>
    <dgm:cxn modelId="{BE37E5D7-A7EF-42AE-8DAE-35035046EA4E}" type="presParOf" srcId="{A98ABC81-2E16-49E9-8A48-BE367A2ADB44}" destId="{8EA83F3B-BC13-4380-B207-EECD04E65CDE}" srcOrd="1" destOrd="0" presId="urn:microsoft.com/office/officeart/2005/8/layout/orgChart1"/>
    <dgm:cxn modelId="{246A5D76-AFAA-4E74-A21E-D513B63DEBB6}" type="presParOf" srcId="{8EA83F3B-BC13-4380-B207-EECD04E65CDE}" destId="{ABD9B36C-22C8-4858-B598-BEF4D8581CC8}" srcOrd="0" destOrd="0" presId="urn:microsoft.com/office/officeart/2005/8/layout/orgChart1"/>
    <dgm:cxn modelId="{609318CA-5270-41AA-9A2E-6DA755986C2C}" type="presParOf" srcId="{ABD9B36C-22C8-4858-B598-BEF4D8581CC8}" destId="{FD777E25-CDC5-471A-AEFE-9F8CBF8EAC69}" srcOrd="0" destOrd="0" presId="urn:microsoft.com/office/officeart/2005/8/layout/orgChart1"/>
    <dgm:cxn modelId="{543A4472-FA0F-43EE-A195-03183DA93C23}" type="presParOf" srcId="{ABD9B36C-22C8-4858-B598-BEF4D8581CC8}" destId="{0B5334D8-0A53-469D-831D-F7800E258047}" srcOrd="1" destOrd="0" presId="urn:microsoft.com/office/officeart/2005/8/layout/orgChart1"/>
    <dgm:cxn modelId="{33FDF0CE-0B71-4AE2-8523-89E635C12E82}" type="presParOf" srcId="{8EA83F3B-BC13-4380-B207-EECD04E65CDE}" destId="{431309FA-E7CE-4718-B8FF-B04517FF230A}" srcOrd="1" destOrd="0" presId="urn:microsoft.com/office/officeart/2005/8/layout/orgChart1"/>
    <dgm:cxn modelId="{1A693630-6318-4A91-861A-34CDCD18AF8F}" type="presParOf" srcId="{8EA83F3B-BC13-4380-B207-EECD04E65CDE}" destId="{D20D2E8F-506A-4E16-9E25-7304F087338A}" srcOrd="2" destOrd="0" presId="urn:microsoft.com/office/officeart/2005/8/layout/orgChart1"/>
    <dgm:cxn modelId="{AC432EF4-A83D-4666-86A1-5E3F03FB5B62}" type="presParOf" srcId="{A98ABC81-2E16-49E9-8A48-BE367A2ADB44}" destId="{35F00094-051E-481B-A668-D343DA483DEF}" srcOrd="2" destOrd="0" presId="urn:microsoft.com/office/officeart/2005/8/layout/orgChart1"/>
    <dgm:cxn modelId="{F34718A8-BBF6-44F9-B24B-6F51BD8DE1D4}" type="presParOf" srcId="{A98ABC81-2E16-49E9-8A48-BE367A2ADB44}" destId="{560E9126-C86D-48A7-B03B-D05DEFD529BA}" srcOrd="3" destOrd="0" presId="urn:microsoft.com/office/officeart/2005/8/layout/orgChart1"/>
    <dgm:cxn modelId="{751AAC50-E927-4B48-8367-02E040722F52}" type="presParOf" srcId="{560E9126-C86D-48A7-B03B-D05DEFD529BA}" destId="{B4CF3E95-3580-4438-A79C-B21E30AB36AF}" srcOrd="0" destOrd="0" presId="urn:microsoft.com/office/officeart/2005/8/layout/orgChart1"/>
    <dgm:cxn modelId="{21D78F7B-388A-4CDA-AFE5-851D0A8B301B}" type="presParOf" srcId="{B4CF3E95-3580-4438-A79C-B21E30AB36AF}" destId="{8AF86E4D-0840-44BF-B005-6EDBBBD79AD9}" srcOrd="0" destOrd="0" presId="urn:microsoft.com/office/officeart/2005/8/layout/orgChart1"/>
    <dgm:cxn modelId="{FDD99CFF-23FB-45DB-98F8-CB6ED96021F1}" type="presParOf" srcId="{B4CF3E95-3580-4438-A79C-B21E30AB36AF}" destId="{D66F2CDD-5322-4B08-A3C5-83C5212A5D15}" srcOrd="1" destOrd="0" presId="urn:microsoft.com/office/officeart/2005/8/layout/orgChart1"/>
    <dgm:cxn modelId="{E0C51901-9ACA-4D35-8C36-FA8A1BC0A5EF}" type="presParOf" srcId="{560E9126-C86D-48A7-B03B-D05DEFD529BA}" destId="{859A614C-9D9E-49D0-9354-3153A0C5CE5A}" srcOrd="1" destOrd="0" presId="urn:microsoft.com/office/officeart/2005/8/layout/orgChart1"/>
    <dgm:cxn modelId="{2BB5DDE9-EB5B-4D12-98AA-4AF1673590BB}" type="presParOf" srcId="{560E9126-C86D-48A7-B03B-D05DEFD529BA}" destId="{52B3F4B1-9245-434D-945A-C6C3C66A8AFC}" srcOrd="2" destOrd="0" presId="urn:microsoft.com/office/officeart/2005/8/layout/orgChart1"/>
    <dgm:cxn modelId="{44106E18-B3E8-4F43-B72A-2AA10601AE78}" type="presParOf" srcId="{A98ABC81-2E16-49E9-8A48-BE367A2ADB44}" destId="{944D6762-052B-443C-9BE5-5C7F35D37F3A}" srcOrd="4" destOrd="0" presId="urn:microsoft.com/office/officeart/2005/8/layout/orgChart1"/>
    <dgm:cxn modelId="{FA385C41-D2AA-4441-9A09-2FE505806056}" type="presParOf" srcId="{A98ABC81-2E16-49E9-8A48-BE367A2ADB44}" destId="{44054945-5AC9-4DE9-80B2-CBBCF1572AF6}" srcOrd="5" destOrd="0" presId="urn:microsoft.com/office/officeart/2005/8/layout/orgChart1"/>
    <dgm:cxn modelId="{B9C5E6D9-73BE-465D-9577-ED47BFCEA6FD}" type="presParOf" srcId="{44054945-5AC9-4DE9-80B2-CBBCF1572AF6}" destId="{E38FB63D-FCA1-4BF5-9D3D-C080E5057C3E}" srcOrd="0" destOrd="0" presId="urn:microsoft.com/office/officeart/2005/8/layout/orgChart1"/>
    <dgm:cxn modelId="{1B7FA1D0-B66D-411B-8885-89D49BBE7A4D}" type="presParOf" srcId="{E38FB63D-FCA1-4BF5-9D3D-C080E5057C3E}" destId="{F1EAFC6A-E11B-4806-B307-CAC5D6E451C0}" srcOrd="0" destOrd="0" presId="urn:microsoft.com/office/officeart/2005/8/layout/orgChart1"/>
    <dgm:cxn modelId="{9023AA16-2D07-4266-B3E6-1FF7A0D9152A}" type="presParOf" srcId="{E38FB63D-FCA1-4BF5-9D3D-C080E5057C3E}" destId="{0073EB4A-B2BB-400E-ACA9-3D009B93B18B}" srcOrd="1" destOrd="0" presId="urn:microsoft.com/office/officeart/2005/8/layout/orgChart1"/>
    <dgm:cxn modelId="{F03C0723-B38D-4FAB-A73E-477A3980000B}" type="presParOf" srcId="{44054945-5AC9-4DE9-80B2-CBBCF1572AF6}" destId="{975FFE3C-19E9-4A0A-A605-69D12A5CE77A}" srcOrd="1" destOrd="0" presId="urn:microsoft.com/office/officeart/2005/8/layout/orgChart1"/>
    <dgm:cxn modelId="{E5B259F4-A610-4DD0-99DC-B441BBA3AEAE}" type="presParOf" srcId="{44054945-5AC9-4DE9-80B2-CBBCF1572AF6}" destId="{F3A070A9-BCB3-4692-A2C8-D772FFD5BB41}" srcOrd="2" destOrd="0" presId="urn:microsoft.com/office/officeart/2005/8/layout/orgChart1"/>
    <dgm:cxn modelId="{1DA0C7BB-2FD2-4CD8-A6B4-7DF29C4C2E50}" type="presParOf" srcId="{1BC8C4E5-9101-472C-A5EA-A3144603B545}" destId="{8336B2E2-06FF-4F64-958C-28FF7026668B}" srcOrd="2" destOrd="0" presId="urn:microsoft.com/office/officeart/2005/8/layout/orgChart1"/>
    <dgm:cxn modelId="{8A3C4315-2322-4573-A3FD-35BBAA9C4578}" type="presParOf" srcId="{C2BE2CC0-C521-4729-B70A-AEF151444DA6}" destId="{A7506008-A207-469A-A2B1-290C54D0522F}" srcOrd="2" destOrd="0" presId="urn:microsoft.com/office/officeart/2005/8/layout/orgChart1"/>
    <dgm:cxn modelId="{BFCFD967-7FB4-48DF-B7EE-250F2F652206}" type="presParOf" srcId="{C2BE2CC0-C521-4729-B70A-AEF151444DA6}" destId="{05A58A1F-D211-4C2C-9D48-D5D39D4B8ECA}" srcOrd="3" destOrd="0" presId="urn:microsoft.com/office/officeart/2005/8/layout/orgChart1"/>
    <dgm:cxn modelId="{EBCDC06F-EFF3-4C14-961D-A32936301AE6}" type="presParOf" srcId="{05A58A1F-D211-4C2C-9D48-D5D39D4B8ECA}" destId="{EC938204-3ED1-483E-895C-EE3E89154353}" srcOrd="0" destOrd="0" presId="urn:microsoft.com/office/officeart/2005/8/layout/orgChart1"/>
    <dgm:cxn modelId="{4DCB9BA2-FF7C-412A-87E9-1E0D2D316B0D}" type="presParOf" srcId="{EC938204-3ED1-483E-895C-EE3E89154353}" destId="{074C8CBF-A116-4FDC-BC67-C8F3F2372FE3}" srcOrd="0" destOrd="0" presId="urn:microsoft.com/office/officeart/2005/8/layout/orgChart1"/>
    <dgm:cxn modelId="{8E4A94E7-9462-46D3-B84B-F7A1409C96F1}" type="presParOf" srcId="{EC938204-3ED1-483E-895C-EE3E89154353}" destId="{DB563CA1-A888-4AD9-93B8-1BD8DA056FF6}" srcOrd="1" destOrd="0" presId="urn:microsoft.com/office/officeart/2005/8/layout/orgChart1"/>
    <dgm:cxn modelId="{CE7FABEE-FB97-447A-B130-83FD1F903BEC}" type="presParOf" srcId="{05A58A1F-D211-4C2C-9D48-D5D39D4B8ECA}" destId="{940ACC64-8EA8-4E65-81AB-F150AB28B0ED}" srcOrd="1" destOrd="0" presId="urn:microsoft.com/office/officeart/2005/8/layout/orgChart1"/>
    <dgm:cxn modelId="{530888A7-8BE5-4A2C-AF95-AF394F0DD28D}" type="presParOf" srcId="{05A58A1F-D211-4C2C-9D48-D5D39D4B8ECA}" destId="{DD872748-C7BE-47A6-B016-571DC41B033D}" srcOrd="2" destOrd="0" presId="urn:microsoft.com/office/officeart/2005/8/layout/orgChart1"/>
    <dgm:cxn modelId="{A516D044-8B37-464C-B46F-EBBF743BFE4A}" type="presParOf" srcId="{C2BE2CC0-C521-4729-B70A-AEF151444DA6}" destId="{0BC87AB7-A759-4E26-9AD3-BD9889EC81F2}" srcOrd="4" destOrd="0" presId="urn:microsoft.com/office/officeart/2005/8/layout/orgChart1"/>
    <dgm:cxn modelId="{41B46B48-85C9-4450-B115-5A847A8E8842}" type="presParOf" srcId="{C2BE2CC0-C521-4729-B70A-AEF151444DA6}" destId="{4E02AB23-968C-4EF0-8CF3-0F6F23FC4930}" srcOrd="5" destOrd="0" presId="urn:microsoft.com/office/officeart/2005/8/layout/orgChart1"/>
    <dgm:cxn modelId="{82B74BC4-3C92-4129-BDC7-ABA9889BAB17}" type="presParOf" srcId="{4E02AB23-968C-4EF0-8CF3-0F6F23FC4930}" destId="{D2C71180-6873-4B0B-92FC-2CD234EB88F4}" srcOrd="0" destOrd="0" presId="urn:microsoft.com/office/officeart/2005/8/layout/orgChart1"/>
    <dgm:cxn modelId="{74FF17F4-3B4B-45CE-AF0C-F31775FE955A}" type="presParOf" srcId="{D2C71180-6873-4B0B-92FC-2CD234EB88F4}" destId="{0BAE620C-4B3B-4AFD-802C-A56D07B45E74}" srcOrd="0" destOrd="0" presId="urn:microsoft.com/office/officeart/2005/8/layout/orgChart1"/>
    <dgm:cxn modelId="{C7AA999F-CB04-4A3F-B2B6-F5DB6314B104}" type="presParOf" srcId="{D2C71180-6873-4B0B-92FC-2CD234EB88F4}" destId="{33FB56C4-5466-4D7A-8F97-42758D0AA0E1}" srcOrd="1" destOrd="0" presId="urn:microsoft.com/office/officeart/2005/8/layout/orgChart1"/>
    <dgm:cxn modelId="{5D12CDB2-F1B3-48F0-A8A9-7787C1C39449}" type="presParOf" srcId="{4E02AB23-968C-4EF0-8CF3-0F6F23FC4930}" destId="{8A80413B-00A3-4371-AF69-05D60D945FEB}" srcOrd="1" destOrd="0" presId="urn:microsoft.com/office/officeart/2005/8/layout/orgChart1"/>
    <dgm:cxn modelId="{2C7AFEF5-A2A7-4110-B0BA-0F82D8C61341}" type="presParOf" srcId="{4E02AB23-968C-4EF0-8CF3-0F6F23FC4930}" destId="{7DEF6D46-3487-4AFB-9A48-6D25CED60F3D}" srcOrd="2" destOrd="0" presId="urn:microsoft.com/office/officeart/2005/8/layout/orgChart1"/>
    <dgm:cxn modelId="{2D844003-3875-43A2-A8D8-335E9E5C6DAC}" type="presParOf" srcId="{C46EA687-64C8-4E28-83E6-D282E7CC7469}" destId="{CAF0B01B-63C9-46CC-9A25-37EE5E2A6F01}"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C87AB7-A759-4E26-9AD3-BD9889EC81F2}">
      <dsp:nvSpPr>
        <dsp:cNvPr id="0" name=""/>
        <dsp:cNvSpPr/>
      </dsp:nvSpPr>
      <dsp:spPr>
        <a:xfrm>
          <a:off x="3748293" y="968573"/>
          <a:ext cx="2214569" cy="388748"/>
        </a:xfrm>
        <a:custGeom>
          <a:avLst/>
          <a:gdLst/>
          <a:ahLst/>
          <a:cxnLst/>
          <a:rect l="0" t="0" r="0" b="0"/>
          <a:pathLst>
            <a:path>
              <a:moveTo>
                <a:pt x="0" y="0"/>
              </a:moveTo>
              <a:lnTo>
                <a:pt x="0" y="200349"/>
              </a:lnTo>
              <a:lnTo>
                <a:pt x="2214569" y="200349"/>
              </a:lnTo>
              <a:lnTo>
                <a:pt x="2214569" y="388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7506008-A207-469A-A2B1-290C54D0522F}">
      <dsp:nvSpPr>
        <dsp:cNvPr id="0" name=""/>
        <dsp:cNvSpPr/>
      </dsp:nvSpPr>
      <dsp:spPr>
        <a:xfrm>
          <a:off x="3702573" y="968573"/>
          <a:ext cx="91440" cy="388748"/>
        </a:xfrm>
        <a:custGeom>
          <a:avLst/>
          <a:gdLst/>
          <a:ahLst/>
          <a:cxnLst/>
          <a:rect l="0" t="0" r="0" b="0"/>
          <a:pathLst>
            <a:path>
              <a:moveTo>
                <a:pt x="45720" y="0"/>
              </a:moveTo>
              <a:lnTo>
                <a:pt x="45720" y="388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44D6762-052B-443C-9BE5-5C7F35D37F3A}">
      <dsp:nvSpPr>
        <dsp:cNvPr id="0" name=""/>
        <dsp:cNvSpPr/>
      </dsp:nvSpPr>
      <dsp:spPr>
        <a:xfrm>
          <a:off x="958872" y="2219247"/>
          <a:ext cx="177759" cy="2944230"/>
        </a:xfrm>
        <a:custGeom>
          <a:avLst/>
          <a:gdLst/>
          <a:ahLst/>
          <a:cxnLst/>
          <a:rect l="0" t="0" r="0" b="0"/>
          <a:pathLst>
            <a:path>
              <a:moveTo>
                <a:pt x="0" y="0"/>
              </a:moveTo>
              <a:lnTo>
                <a:pt x="0" y="2944230"/>
              </a:lnTo>
              <a:lnTo>
                <a:pt x="177759" y="29442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5F00094-051E-481B-A668-D343DA483DEF}">
      <dsp:nvSpPr>
        <dsp:cNvPr id="0" name=""/>
        <dsp:cNvSpPr/>
      </dsp:nvSpPr>
      <dsp:spPr>
        <a:xfrm>
          <a:off x="958872" y="2219247"/>
          <a:ext cx="106328" cy="1872661"/>
        </a:xfrm>
        <a:custGeom>
          <a:avLst/>
          <a:gdLst/>
          <a:ahLst/>
          <a:cxnLst/>
          <a:rect l="0" t="0" r="0" b="0"/>
          <a:pathLst>
            <a:path>
              <a:moveTo>
                <a:pt x="0" y="0"/>
              </a:moveTo>
              <a:lnTo>
                <a:pt x="0" y="1872661"/>
              </a:lnTo>
              <a:lnTo>
                <a:pt x="106328" y="187266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1742670-67A2-4B1B-BD70-3C3B4C8BA375}">
      <dsp:nvSpPr>
        <dsp:cNvPr id="0" name=""/>
        <dsp:cNvSpPr/>
      </dsp:nvSpPr>
      <dsp:spPr>
        <a:xfrm>
          <a:off x="958872" y="2219247"/>
          <a:ext cx="106328" cy="801091"/>
        </a:xfrm>
        <a:custGeom>
          <a:avLst/>
          <a:gdLst/>
          <a:ahLst/>
          <a:cxnLst/>
          <a:rect l="0" t="0" r="0" b="0"/>
          <a:pathLst>
            <a:path>
              <a:moveTo>
                <a:pt x="0" y="0"/>
              </a:moveTo>
              <a:lnTo>
                <a:pt x="0" y="801091"/>
              </a:lnTo>
              <a:lnTo>
                <a:pt x="106328" y="80109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00DC851-E5A4-48B5-A65D-62CC2F830B21}">
      <dsp:nvSpPr>
        <dsp:cNvPr id="0" name=""/>
        <dsp:cNvSpPr/>
      </dsp:nvSpPr>
      <dsp:spPr>
        <a:xfrm>
          <a:off x="1676584" y="968573"/>
          <a:ext cx="2071709" cy="388748"/>
        </a:xfrm>
        <a:custGeom>
          <a:avLst/>
          <a:gdLst/>
          <a:ahLst/>
          <a:cxnLst/>
          <a:rect l="0" t="0" r="0" b="0"/>
          <a:pathLst>
            <a:path>
              <a:moveTo>
                <a:pt x="2071709" y="0"/>
              </a:moveTo>
              <a:lnTo>
                <a:pt x="2071709" y="200349"/>
              </a:lnTo>
              <a:lnTo>
                <a:pt x="0" y="200349"/>
              </a:lnTo>
              <a:lnTo>
                <a:pt x="0" y="388748"/>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87184F-D34E-479B-8751-9BC28F701760}">
      <dsp:nvSpPr>
        <dsp:cNvPr id="0" name=""/>
        <dsp:cNvSpPr/>
      </dsp:nvSpPr>
      <dsp:spPr>
        <a:xfrm>
          <a:off x="2851154" y="71434"/>
          <a:ext cx="1794278" cy="8971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1" i="1" kern="1200" dirty="0" smtClean="0"/>
            <a:t>Виды</a:t>
          </a:r>
          <a:endParaRPr lang="ru-RU" sz="2400" b="1" i="1" kern="1200" dirty="0"/>
        </a:p>
      </dsp:txBody>
      <dsp:txXfrm>
        <a:off x="2851154" y="71434"/>
        <a:ext cx="1794278" cy="897139"/>
      </dsp:txXfrm>
    </dsp:sp>
    <dsp:sp modelId="{A51B83E8-EB1D-4C1E-921C-2833FD4CF5D3}">
      <dsp:nvSpPr>
        <dsp:cNvPr id="0" name=""/>
        <dsp:cNvSpPr/>
      </dsp:nvSpPr>
      <dsp:spPr>
        <a:xfrm>
          <a:off x="779445" y="1357321"/>
          <a:ext cx="1794278" cy="86192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ru-RU" sz="1600" b="1" i="1" kern="1200" dirty="0" smtClean="0"/>
        </a:p>
        <a:p>
          <a:pPr lvl="0" algn="ctr" defTabSz="711200">
            <a:lnSpc>
              <a:spcPct val="90000"/>
            </a:lnSpc>
            <a:spcBef>
              <a:spcPct val="0"/>
            </a:spcBef>
            <a:spcAft>
              <a:spcPct val="35000"/>
            </a:spcAft>
          </a:pPr>
          <a:r>
            <a:rPr lang="ru-RU" sz="2000" b="1" i="1" kern="1200" dirty="0" smtClean="0"/>
            <a:t>Три уровня</a:t>
          </a:r>
        </a:p>
        <a:p>
          <a:pPr lvl="0" algn="ctr" defTabSz="711200">
            <a:lnSpc>
              <a:spcPct val="90000"/>
            </a:lnSpc>
            <a:spcBef>
              <a:spcPct val="0"/>
            </a:spcBef>
            <a:spcAft>
              <a:spcPct val="35000"/>
            </a:spcAft>
          </a:pPr>
          <a:r>
            <a:rPr lang="ru-RU" sz="1600" kern="1200" dirty="0" smtClean="0"/>
            <a:t> </a:t>
          </a:r>
          <a:endParaRPr lang="ru-RU" sz="1600" kern="1200" dirty="0"/>
        </a:p>
      </dsp:txBody>
      <dsp:txXfrm>
        <a:off x="779445" y="1357321"/>
        <a:ext cx="1794278" cy="861926"/>
      </dsp:txXfrm>
    </dsp:sp>
    <dsp:sp modelId="{FD777E25-CDC5-471A-AEFE-9F8CBF8EAC69}">
      <dsp:nvSpPr>
        <dsp:cNvPr id="0" name=""/>
        <dsp:cNvSpPr/>
      </dsp:nvSpPr>
      <dsp:spPr>
        <a:xfrm>
          <a:off x="1065201" y="2571769"/>
          <a:ext cx="1794278" cy="8971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i="1" kern="1200" dirty="0" smtClean="0"/>
            <a:t>1 уровень</a:t>
          </a:r>
        </a:p>
        <a:p>
          <a:pPr lvl="0" algn="ctr" defTabSz="800100">
            <a:lnSpc>
              <a:spcPct val="90000"/>
            </a:lnSpc>
            <a:spcBef>
              <a:spcPct val="0"/>
            </a:spcBef>
            <a:spcAft>
              <a:spcPct val="35000"/>
            </a:spcAft>
          </a:pPr>
          <a:r>
            <a:rPr lang="ru-RU" sz="1800" kern="1200" dirty="0" smtClean="0"/>
            <a:t>Обязательный минимум</a:t>
          </a:r>
          <a:endParaRPr lang="ru-RU" sz="1800" kern="1200" dirty="0"/>
        </a:p>
      </dsp:txBody>
      <dsp:txXfrm>
        <a:off x="1065201" y="2571769"/>
        <a:ext cx="1794278" cy="897139"/>
      </dsp:txXfrm>
    </dsp:sp>
    <dsp:sp modelId="{8AF86E4D-0840-44BF-B005-6EDBBBD79AD9}">
      <dsp:nvSpPr>
        <dsp:cNvPr id="0" name=""/>
        <dsp:cNvSpPr/>
      </dsp:nvSpPr>
      <dsp:spPr>
        <a:xfrm>
          <a:off x="1065201" y="3643339"/>
          <a:ext cx="1794278" cy="8971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i="1" kern="1200" dirty="0" smtClean="0"/>
            <a:t>2 уровень</a:t>
          </a:r>
        </a:p>
        <a:p>
          <a:pPr lvl="0" algn="ctr" defTabSz="800100">
            <a:lnSpc>
              <a:spcPct val="90000"/>
            </a:lnSpc>
            <a:spcBef>
              <a:spcPct val="0"/>
            </a:spcBef>
            <a:spcAft>
              <a:spcPct val="35000"/>
            </a:spcAft>
          </a:pPr>
          <a:r>
            <a:rPr lang="ru-RU" sz="1800" kern="1200" dirty="0" smtClean="0"/>
            <a:t>Тренировочный</a:t>
          </a:r>
          <a:endParaRPr lang="ru-RU" sz="1800" kern="1200" dirty="0"/>
        </a:p>
      </dsp:txBody>
      <dsp:txXfrm>
        <a:off x="1065201" y="3643339"/>
        <a:ext cx="1794278" cy="897139"/>
      </dsp:txXfrm>
    </dsp:sp>
    <dsp:sp modelId="{F1EAFC6A-E11B-4806-B307-CAC5D6E451C0}">
      <dsp:nvSpPr>
        <dsp:cNvPr id="0" name=""/>
        <dsp:cNvSpPr/>
      </dsp:nvSpPr>
      <dsp:spPr>
        <a:xfrm>
          <a:off x="1136631" y="4714909"/>
          <a:ext cx="1794278" cy="897139"/>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ru-RU" sz="1800" b="1" i="1" kern="1200" dirty="0" smtClean="0"/>
            <a:t>3 уровень</a:t>
          </a:r>
        </a:p>
        <a:p>
          <a:pPr lvl="0" algn="ctr" defTabSz="800100">
            <a:lnSpc>
              <a:spcPct val="90000"/>
            </a:lnSpc>
            <a:spcBef>
              <a:spcPct val="0"/>
            </a:spcBef>
            <a:spcAft>
              <a:spcPct val="35000"/>
            </a:spcAft>
          </a:pPr>
          <a:r>
            <a:rPr lang="ru-RU" sz="1800" kern="1200" dirty="0" smtClean="0"/>
            <a:t>Творческое задание</a:t>
          </a:r>
          <a:endParaRPr lang="ru-RU" sz="1800" kern="1200" dirty="0"/>
        </a:p>
      </dsp:txBody>
      <dsp:txXfrm>
        <a:off x="1136631" y="4714909"/>
        <a:ext cx="1794278" cy="897139"/>
      </dsp:txXfrm>
    </dsp:sp>
    <dsp:sp modelId="{074C8CBF-A116-4FDC-BC67-C8F3F2372FE3}">
      <dsp:nvSpPr>
        <dsp:cNvPr id="0" name=""/>
        <dsp:cNvSpPr/>
      </dsp:nvSpPr>
      <dsp:spPr>
        <a:xfrm>
          <a:off x="2851154" y="1357321"/>
          <a:ext cx="1794278" cy="978850"/>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b="1" i="1" kern="1200" dirty="0" smtClean="0"/>
            <a:t>Задание массивом</a:t>
          </a:r>
          <a:endParaRPr lang="ru-RU" sz="2000" b="1" i="1" kern="1200" dirty="0"/>
        </a:p>
      </dsp:txBody>
      <dsp:txXfrm>
        <a:off x="2851154" y="1357321"/>
        <a:ext cx="1794278" cy="978850"/>
      </dsp:txXfrm>
    </dsp:sp>
    <dsp:sp modelId="{0BAE620C-4B3B-4AFD-802C-A56D07B45E74}">
      <dsp:nvSpPr>
        <dsp:cNvPr id="0" name=""/>
        <dsp:cNvSpPr/>
      </dsp:nvSpPr>
      <dsp:spPr>
        <a:xfrm>
          <a:off x="5065724" y="1357321"/>
          <a:ext cx="1794278" cy="1008886"/>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a:outerShdw blurRad="63500" dist="25400" dir="5400000" rotWithShape="0">
            <a:srgbClr val="000000">
              <a:alpha val="43137"/>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ru-RU" sz="2000" b="1" i="1" kern="1200" dirty="0" smtClean="0"/>
            <a:t>Особое задание</a:t>
          </a:r>
          <a:endParaRPr lang="ru-RU" sz="2000" b="1" i="1" kern="1200" dirty="0"/>
        </a:p>
      </dsp:txBody>
      <dsp:txXfrm>
        <a:off x="5065724" y="1357321"/>
        <a:ext cx="1794278" cy="100888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CE710DD-2CC0-4A11-B4D4-5446666178C9}" type="datetimeFigureOut">
              <a:rPr lang="ru-RU" smtClean="0"/>
              <a:t>09.11.2014</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377D0B-D26F-4DB0-ABE3-674988EC41F4}" type="slidenum">
              <a:rPr lang="ru-RU" smtClean="0"/>
              <a:t>‹#›</a:t>
            </a:fld>
            <a:endParaRPr lang="ru-RU" dirty="0"/>
          </a:p>
        </p:txBody>
      </p:sp>
    </p:spTree>
    <p:extLst>
      <p:ext uri="{BB962C8B-B14F-4D97-AF65-F5344CB8AC3E}">
        <p14:creationId xmlns:p14="http://schemas.microsoft.com/office/powerpoint/2010/main" val="3688764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D1377D0B-D26F-4DB0-ABE3-674988EC41F4}" type="slidenum">
              <a:rPr lang="ru-RU" smtClean="0"/>
              <a:t>3</a:t>
            </a:fld>
            <a:endParaRPr lang="ru-RU" dirty="0"/>
          </a:p>
        </p:txBody>
      </p:sp>
    </p:spTree>
    <p:extLst>
      <p:ext uri="{BB962C8B-B14F-4D97-AF65-F5344CB8AC3E}">
        <p14:creationId xmlns:p14="http://schemas.microsoft.com/office/powerpoint/2010/main" val="232854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D1377D0B-D26F-4DB0-ABE3-674988EC41F4}" type="slidenum">
              <a:rPr lang="ru-RU" smtClean="0"/>
              <a:t>4</a:t>
            </a:fld>
            <a:endParaRPr lang="ru-RU" dirty="0"/>
          </a:p>
        </p:txBody>
      </p:sp>
    </p:spTree>
    <p:extLst>
      <p:ext uri="{BB962C8B-B14F-4D97-AF65-F5344CB8AC3E}">
        <p14:creationId xmlns:p14="http://schemas.microsoft.com/office/powerpoint/2010/main" val="1368653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20" name="Нижний колонтитул 19"/>
          <p:cNvSpPr>
            <a:spLocks noGrp="1"/>
          </p:cNvSpPr>
          <p:nvPr>
            <p:ph type="ftr" sz="quarter" idx="11"/>
          </p:nvPr>
        </p:nvSpPr>
        <p:spPr/>
        <p:txBody>
          <a:bodyPr/>
          <a:lstStyle>
            <a:extLst/>
          </a:lstStyle>
          <a:p>
            <a:endParaRPr lang="ru-RU" dirty="0"/>
          </a:p>
        </p:txBody>
      </p:sp>
      <p:sp>
        <p:nvSpPr>
          <p:cNvPr id="10" name="Номер слайда 9"/>
          <p:cNvSpPr>
            <a:spLocks noGrp="1"/>
          </p:cNvSpPr>
          <p:nvPr>
            <p:ph type="sldNum" sz="quarter" idx="12"/>
          </p:nvPr>
        </p:nvSpPr>
        <p:spPr/>
        <p:txBody>
          <a:bodyPr/>
          <a:lstStyle>
            <a:extLst/>
          </a:lstStyle>
          <a:p>
            <a:fld id="{162FA69B-86D3-42A1-AAAA-7261AC9A05D9}" type="slidenum">
              <a:rPr lang="ru-RU" smtClean="0"/>
              <a:t>‹#›</a:t>
            </a:fld>
            <a:endParaRPr lang="ru-RU" dirty="0"/>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162FA69B-86D3-42A1-AAAA-7261AC9A05D9}"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162FA69B-86D3-42A1-AAAA-7261AC9A05D9}"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162FA69B-86D3-42A1-AAAA-7261AC9A05D9}"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5" name="Нижний колонтитул 4"/>
          <p:cNvSpPr>
            <a:spLocks noGrp="1"/>
          </p:cNvSpPr>
          <p:nvPr>
            <p:ph type="ftr" sz="quarter" idx="11"/>
          </p:nvPr>
        </p:nvSpPr>
        <p:spPr/>
        <p:txBody>
          <a:bodyPr/>
          <a:lstStyle>
            <a:extLst/>
          </a:lstStyle>
          <a:p>
            <a:endParaRPr lang="ru-RU" dirty="0"/>
          </a:p>
        </p:txBody>
      </p:sp>
      <p:sp>
        <p:nvSpPr>
          <p:cNvPr id="6" name="Номер слайда 5"/>
          <p:cNvSpPr>
            <a:spLocks noGrp="1"/>
          </p:cNvSpPr>
          <p:nvPr>
            <p:ph type="sldNum" sz="quarter" idx="12"/>
          </p:nvPr>
        </p:nvSpPr>
        <p:spPr/>
        <p:txBody>
          <a:bodyPr/>
          <a:lstStyle>
            <a:extLst/>
          </a:lstStyle>
          <a:p>
            <a:fld id="{162FA69B-86D3-42A1-AAAA-7261AC9A05D9}" type="slidenum">
              <a:rPr lang="ru-RU" smtClean="0"/>
              <a:t>‹#›</a:t>
            </a:fld>
            <a:endParaRPr lang="ru-RU" dirty="0"/>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162FA69B-86D3-42A1-AAAA-7261AC9A05D9}"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8" name="Нижний колонтитул 7"/>
          <p:cNvSpPr>
            <a:spLocks noGrp="1"/>
          </p:cNvSpPr>
          <p:nvPr>
            <p:ph type="ftr" sz="quarter" idx="11"/>
          </p:nvPr>
        </p:nvSpPr>
        <p:spPr/>
        <p:txBody>
          <a:bodyPr/>
          <a:lstStyle>
            <a:extLst/>
          </a:lstStyle>
          <a:p>
            <a:endParaRPr lang="ru-RU" dirty="0"/>
          </a:p>
        </p:txBody>
      </p:sp>
      <p:sp>
        <p:nvSpPr>
          <p:cNvPr id="9" name="Номер слайда 8"/>
          <p:cNvSpPr>
            <a:spLocks noGrp="1"/>
          </p:cNvSpPr>
          <p:nvPr>
            <p:ph type="sldNum" sz="quarter" idx="12"/>
          </p:nvPr>
        </p:nvSpPr>
        <p:spPr/>
        <p:txBody>
          <a:bodyPr/>
          <a:lstStyle>
            <a:extLst/>
          </a:lstStyle>
          <a:p>
            <a:fld id="{162FA69B-86D3-42A1-AAAA-7261AC9A05D9}"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4" name="Нижний колонтитул 3"/>
          <p:cNvSpPr>
            <a:spLocks noGrp="1"/>
          </p:cNvSpPr>
          <p:nvPr>
            <p:ph type="ftr" sz="quarter" idx="11"/>
          </p:nvPr>
        </p:nvSpPr>
        <p:spPr/>
        <p:txBody>
          <a:bodyPr/>
          <a:lstStyle>
            <a:extLst/>
          </a:lstStyle>
          <a:p>
            <a:endParaRPr lang="ru-RU" dirty="0"/>
          </a:p>
        </p:txBody>
      </p:sp>
      <p:sp>
        <p:nvSpPr>
          <p:cNvPr id="5" name="Номер слайда 4"/>
          <p:cNvSpPr>
            <a:spLocks noGrp="1"/>
          </p:cNvSpPr>
          <p:nvPr>
            <p:ph type="sldNum" sz="quarter" idx="12"/>
          </p:nvPr>
        </p:nvSpPr>
        <p:spPr/>
        <p:txBody>
          <a:bodyPr/>
          <a:lstStyle>
            <a:extLst/>
          </a:lstStyle>
          <a:p>
            <a:fld id="{162FA69B-86D3-42A1-AAAA-7261AC9A05D9}"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Дата 1"/>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3" name="Нижний колонтитул 2"/>
          <p:cNvSpPr>
            <a:spLocks noGrp="1"/>
          </p:cNvSpPr>
          <p:nvPr>
            <p:ph type="ftr" sz="quarter" idx="11"/>
          </p:nvPr>
        </p:nvSpPr>
        <p:spPr/>
        <p:txBody>
          <a:bodyPr/>
          <a:lstStyle>
            <a:extLst/>
          </a:lstStyle>
          <a:p>
            <a:endParaRPr lang="ru-RU" dirty="0"/>
          </a:p>
        </p:txBody>
      </p:sp>
      <p:sp>
        <p:nvSpPr>
          <p:cNvPr id="4" name="Номер слайда 3"/>
          <p:cNvSpPr>
            <a:spLocks noGrp="1"/>
          </p:cNvSpPr>
          <p:nvPr>
            <p:ph type="sldNum" sz="quarter" idx="12"/>
          </p:nvPr>
        </p:nvSpPr>
        <p:spPr/>
        <p:txBody>
          <a:bodyPr/>
          <a:lstStyle>
            <a:extLst/>
          </a:lstStyle>
          <a:p>
            <a:fld id="{162FA69B-86D3-42A1-AAAA-7261AC9A05D9}" type="slidenum">
              <a:rPr lang="ru-RU" smtClean="0"/>
              <a:t>‹#›</a:t>
            </a:fld>
            <a:endParaRPr lang="ru-RU" dirty="0"/>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162FA69B-86D3-42A1-AAAA-7261AC9A05D9}" type="slidenum">
              <a:rPr lang="ru-RU" smtClean="0"/>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48EAFEE-CA17-4240-BC10-2655E8281558}" type="datetimeFigureOut">
              <a:rPr lang="ru-RU" smtClean="0"/>
              <a:t>09.11.2014</a:t>
            </a:fld>
            <a:endParaRPr lang="ru-RU" dirty="0"/>
          </a:p>
        </p:txBody>
      </p:sp>
      <p:sp>
        <p:nvSpPr>
          <p:cNvPr id="6" name="Нижний колонтитул 5"/>
          <p:cNvSpPr>
            <a:spLocks noGrp="1"/>
          </p:cNvSpPr>
          <p:nvPr>
            <p:ph type="ftr" sz="quarter" idx="11"/>
          </p:nvPr>
        </p:nvSpPr>
        <p:spPr/>
        <p:txBody>
          <a:bodyPr/>
          <a:lstStyle>
            <a:extLst/>
          </a:lstStyle>
          <a:p>
            <a:endParaRPr lang="ru-RU" dirty="0"/>
          </a:p>
        </p:txBody>
      </p:sp>
      <p:sp>
        <p:nvSpPr>
          <p:cNvPr id="7" name="Номер слайда 6"/>
          <p:cNvSpPr>
            <a:spLocks noGrp="1"/>
          </p:cNvSpPr>
          <p:nvPr>
            <p:ph type="sldNum" sz="quarter" idx="12"/>
          </p:nvPr>
        </p:nvSpPr>
        <p:spPr/>
        <p:txBody>
          <a:bodyPr/>
          <a:lstStyle>
            <a:extLst/>
          </a:lstStyle>
          <a:p>
            <a:fld id="{162FA69B-86D3-42A1-AAAA-7261AC9A05D9}" type="slidenum">
              <a:rPr lang="ru-RU" smtClean="0"/>
              <a:t>‹#›</a:t>
            </a:fld>
            <a:endParaRPr lang="ru-RU" dirty="0"/>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dirty="0"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48EAFEE-CA17-4240-BC10-2655E8281558}" type="datetimeFigureOut">
              <a:rPr lang="ru-RU" smtClean="0"/>
              <a:t>09.11.2014</a:t>
            </a:fld>
            <a:endParaRPr lang="ru-RU" dirty="0"/>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dirty="0"/>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162FA69B-86D3-42A1-AAAA-7261AC9A05D9}" type="slidenum">
              <a:rPr lang="ru-RU" smtClean="0"/>
              <a:t>‹#›</a:t>
            </a:fld>
            <a:endParaRPr lang="ru-RU" dirty="0"/>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47664" y="2708920"/>
            <a:ext cx="7406640" cy="1472184"/>
          </a:xfrm>
        </p:spPr>
        <p:txBody>
          <a:bodyPr>
            <a:normAutofit fontScale="90000"/>
          </a:bodyPr>
          <a:lstStyle/>
          <a:p>
            <a:pPr algn="ctr"/>
            <a:r>
              <a:rPr lang="ru-RU" b="1" dirty="0">
                <a:effectLst/>
              </a:rPr>
              <a:t>Домашняя учебная работа учащихся</a:t>
            </a:r>
            <a:r>
              <a:rPr lang="ru-RU" dirty="0">
                <a:effectLst/>
              </a:rPr>
              <a:t/>
            </a:r>
            <a:br>
              <a:rPr lang="ru-RU" dirty="0">
                <a:effectLst/>
              </a:rPr>
            </a:br>
            <a:endParaRPr lang="ru-RU" dirty="0"/>
          </a:p>
        </p:txBody>
      </p:sp>
    </p:spTree>
    <p:extLst>
      <p:ext uri="{BB962C8B-B14F-4D97-AF65-F5344CB8AC3E}">
        <p14:creationId xmlns:p14="http://schemas.microsoft.com/office/powerpoint/2010/main" val="31361450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692696"/>
            <a:ext cx="7498080" cy="5555704"/>
          </a:xfrm>
        </p:spPr>
        <p:txBody>
          <a:bodyPr>
            <a:normAutofit fontScale="92500" lnSpcReduction="10000"/>
          </a:bodyPr>
          <a:lstStyle/>
          <a:p>
            <a:pPr marL="82296" indent="0" algn="just">
              <a:buNone/>
            </a:pPr>
            <a:r>
              <a:rPr lang="ru-RU" dirty="0" smtClean="0"/>
              <a:t>	Объем </a:t>
            </a:r>
            <a:r>
              <a:rPr lang="ru-RU" dirty="0"/>
              <a:t>домашних заданий определяется в соответствии с предельными нормами времени. Общий объем домашних заданий учащимся на каждый день требует координации, так как учителя нередко дают задания по своему предмету, не согласовывая их объем с другими учителями, работающими в данном классе. Такую координацию должен осуществлять классный руководитель, чтобы не допускать перегрузки школьников домашними заданиями. </a:t>
            </a:r>
            <a:endParaRPr lang="ru-RU" dirty="0"/>
          </a:p>
          <a:p>
            <a:endParaRPr lang="ru-RU" dirty="0"/>
          </a:p>
        </p:txBody>
      </p:sp>
    </p:spTree>
    <p:extLst>
      <p:ext uri="{BB962C8B-B14F-4D97-AF65-F5344CB8AC3E}">
        <p14:creationId xmlns:p14="http://schemas.microsoft.com/office/powerpoint/2010/main" val="2119642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548680"/>
            <a:ext cx="7498080" cy="5699720"/>
          </a:xfrm>
        </p:spPr>
        <p:txBody>
          <a:bodyPr>
            <a:normAutofit fontScale="85000" lnSpcReduction="20000"/>
          </a:bodyPr>
          <a:lstStyle/>
          <a:p>
            <a:pPr marL="82296" indent="0" algn="just">
              <a:buNone/>
            </a:pPr>
            <a:r>
              <a:rPr lang="ru-RU" dirty="0" smtClean="0"/>
              <a:t>	Помощь </a:t>
            </a:r>
            <a:r>
              <a:rPr lang="ru-RU" dirty="0"/>
              <a:t>родителей заключается в том, чтобы создать необходимые условия (ученик должен иметь дома рабочее место, удовлетворяющее установленным гигиеническим требованиям, и нужные пособия), приучить школьников выполнять задание по предмету, как правило, в день его получения, а не накануне срока выполнения, соблюдать основные правила: выполнять сначала более сложные задания (теоретические и письменные), осуществлять систематический самоконтроль, делать перерывы через каждые 30—40 мин или после выполнения задания по предмету (если оно потребовало меньшей затраты времени).</a:t>
            </a:r>
            <a:br>
              <a:rPr lang="ru-RU" dirty="0"/>
            </a:br>
            <a:endParaRPr lang="ru-RU" dirty="0"/>
          </a:p>
        </p:txBody>
      </p:sp>
    </p:spTree>
    <p:extLst>
      <p:ext uri="{BB962C8B-B14F-4D97-AF65-F5344CB8AC3E}">
        <p14:creationId xmlns:p14="http://schemas.microsoft.com/office/powerpoint/2010/main" val="1542315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620688"/>
            <a:ext cx="7498080" cy="5627712"/>
          </a:xfrm>
        </p:spPr>
        <p:txBody>
          <a:bodyPr>
            <a:normAutofit fontScale="85000" lnSpcReduction="20000"/>
          </a:bodyPr>
          <a:lstStyle/>
          <a:p>
            <a:pPr marL="82296" indent="0" algn="just">
              <a:buNone/>
            </a:pPr>
            <a:r>
              <a:rPr lang="ru-RU" dirty="0"/>
              <a:t> </a:t>
            </a:r>
            <a:r>
              <a:rPr lang="ru-RU" dirty="0" smtClean="0"/>
              <a:t>	Проверка </a:t>
            </a:r>
            <a:r>
              <a:rPr lang="ru-RU" dirty="0"/>
              <a:t>выполнения домашних заданий осуществляется учителем на уроке (в ходе опроса учащихся, их самостоятельной работы, при беглом осмотре выполненных дома письменных работ, во время беседы по изучению нового материала, при повторении пройденного, решении задач и упражнений, выполнении лабораторных работ и т. п.). Часть письменных и графических работ, выполненных учащимися в порядке домашних заданий, особенно значительного объема и сложности, учитель проверяет вне урока. Оценки за письменные домашние работы учащихся выставляются в их тетрадях и учитываются учителем при устных ответах школьников на уроках.</a:t>
            </a:r>
            <a:endParaRPr lang="ru-RU" dirty="0"/>
          </a:p>
        </p:txBody>
      </p:sp>
    </p:spTree>
    <p:extLst>
      <p:ext uri="{BB962C8B-B14F-4D97-AF65-F5344CB8AC3E}">
        <p14:creationId xmlns:p14="http://schemas.microsoft.com/office/powerpoint/2010/main" val="4209006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32560" y="332656"/>
            <a:ext cx="7406640" cy="6408712"/>
          </a:xfrm>
        </p:spPr>
        <p:txBody>
          <a:bodyPr>
            <a:normAutofit fontScale="85000" lnSpcReduction="10000"/>
          </a:bodyPr>
          <a:lstStyle/>
          <a:p>
            <a:pPr algn="just"/>
            <a:r>
              <a:rPr lang="ru-RU" dirty="0"/>
              <a:t> </a:t>
            </a:r>
            <a:r>
              <a:rPr lang="ru-RU" dirty="0" smtClean="0"/>
              <a:t>	Домашняя </a:t>
            </a:r>
            <a:r>
              <a:rPr lang="ru-RU" dirty="0"/>
              <a:t>учебная работа дополняет деятельность учащихся на уроках, отличается большой самостоятельностью и отсутствием непосредственного руководства учителя, имеет большое значение для формирования навыков самостоятельного умственного труда, чувства ответственности за порученное дело.</a:t>
            </a:r>
            <a:endParaRPr lang="ru-RU" dirty="0"/>
          </a:p>
          <a:p>
            <a:pPr algn="just"/>
            <a:r>
              <a:rPr lang="ru-RU" dirty="0" smtClean="0"/>
              <a:t>	Таким </a:t>
            </a:r>
            <a:r>
              <a:rPr lang="ru-RU" dirty="0"/>
              <a:t>образом, домашняя работа учащихся имеет не только образовательное, но и воспитательное значение. Роль этого вида учебной деятельности школьников особенно возрастает в настоящее время, когда в задачу школы входит наряду с вооружением учащихся знаниями основ наук формирование у них потребности к постоянному самообразованию навыков самостоятельной познавательной и практической деятельности. Выполнение учащимися домашних заданий дополняет учебную работу на уроках, обеспечивает подготовку к изучению нового материала, расширение и углубление уже приобретенных знаний, формирование новых и закрепление имеющихся умений и навыков.</a:t>
            </a:r>
            <a:endParaRPr lang="ru-RU" dirty="0"/>
          </a:p>
        </p:txBody>
      </p:sp>
    </p:spTree>
    <p:extLst>
      <p:ext uri="{BB962C8B-B14F-4D97-AF65-F5344CB8AC3E}">
        <p14:creationId xmlns:p14="http://schemas.microsoft.com/office/powerpoint/2010/main" val="35702046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pPr algn="ctr"/>
            <a:r>
              <a:rPr lang="ru-RU" dirty="0" smtClean="0"/>
              <a:t>Основные условия организации домашней работы учащихся </a:t>
            </a:r>
            <a:endParaRPr lang="ru-RU" dirty="0"/>
          </a:p>
        </p:txBody>
      </p:sp>
      <p:sp>
        <p:nvSpPr>
          <p:cNvPr id="3" name="Подзаголовок 2"/>
          <p:cNvSpPr>
            <a:spLocks noGrp="1"/>
          </p:cNvSpPr>
          <p:nvPr>
            <p:ph type="subTitle" idx="1"/>
          </p:nvPr>
        </p:nvSpPr>
        <p:spPr>
          <a:xfrm>
            <a:off x="1214414" y="1850064"/>
            <a:ext cx="7624786" cy="4365018"/>
          </a:xfrm>
        </p:spPr>
        <p:txBody>
          <a:bodyPr>
            <a:normAutofit fontScale="85000" lnSpcReduction="20000"/>
          </a:bodyPr>
          <a:lstStyle/>
          <a:p>
            <a:pPr>
              <a:buFont typeface="Arial" pitchFamily="34" charset="0"/>
              <a:buChar char="•"/>
            </a:pPr>
            <a:r>
              <a:rPr lang="ru-RU" sz="3000" dirty="0" smtClean="0"/>
              <a:t>Наличие у учащихся познавательного интереса к выполняемым заданиям и понимание цели работы;</a:t>
            </a:r>
          </a:p>
          <a:p>
            <a:pPr>
              <a:buFont typeface="Arial" pitchFamily="34" charset="0"/>
              <a:buChar char="•"/>
            </a:pPr>
            <a:r>
              <a:rPr lang="ru-RU" sz="3000" dirty="0" smtClean="0"/>
              <a:t>Воспитание ответственного отношения учащихся к выполнению домашних заданий путем осуществления педагогического руководства и контроля со стороны учителей, родителей;</a:t>
            </a:r>
          </a:p>
          <a:p>
            <a:pPr>
              <a:buFont typeface="Arial" pitchFamily="34" charset="0"/>
              <a:buChar char="•"/>
            </a:pPr>
            <a:r>
              <a:rPr lang="ru-RU" sz="3000" dirty="0" smtClean="0"/>
              <a:t>Соблюдение дидактических принципов, прежде всего принципа доступности, т.е. посильности предлагаемых учащимся домашних заданий, строгого выполнения установленных норм времени на их выполнение</a:t>
            </a:r>
            <a:r>
              <a:rPr lang="ru-RU" dirty="0" smtClean="0"/>
              <a:t>.</a:t>
            </a:r>
          </a:p>
          <a:p>
            <a:pPr>
              <a:buFontTx/>
              <a:buChar char="-"/>
            </a:pPr>
            <a:endParaRPr lang="ru-RU"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up)">
                                      <p:cBhvr>
                                        <p:cTn id="11" dur="1000"/>
                                        <p:tgtEl>
                                          <p:spTgt spid="3">
                                            <p:txEl>
                                              <p:pRg st="0" end="0"/>
                                            </p:txEl>
                                          </p:spTgt>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up)">
                                      <p:cBhvr>
                                        <p:cTn id="15" dur="1000"/>
                                        <p:tgtEl>
                                          <p:spTgt spid="3">
                                            <p:txEl>
                                              <p:pRg st="1" end="1"/>
                                            </p:txEl>
                                          </p:spTgt>
                                        </p:tgtEl>
                                      </p:cBhvr>
                                    </p:animEffect>
                                  </p:childTnLst>
                                </p:cTn>
                              </p:par>
                            </p:childTnLst>
                          </p:cTn>
                        </p:par>
                        <p:par>
                          <p:cTn id="16" fill="hold">
                            <p:stCondLst>
                              <p:cond delay="2500"/>
                            </p:stCondLst>
                            <p:childTnLst>
                              <p:par>
                                <p:cTn id="17" presetID="22" presetClass="entr" presetSubtype="1"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up)">
                                      <p:cBhvr>
                                        <p:cTn id="19"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435100" y="285728"/>
          <a:ext cx="7499350" cy="59626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grpId="0" nodeType="afterEffect">
                                  <p:stCondLst>
                                    <p:cond delay="0"/>
                                  </p:stCondLst>
                                  <p:childTnLst>
                                    <p:set>
                                      <p:cBhvr>
                                        <p:cTn id="6" dur="1" fill="hold">
                                          <p:stCondLst>
                                            <p:cond delay="0"/>
                                          </p:stCondLst>
                                        </p:cTn>
                                        <p:tgtEl>
                                          <p:spTgt spid="4">
                                            <p:graphicEl>
                                              <a:dgm id="{2287184F-D34E-479B-8751-9BC28F701760}"/>
                                            </p:graphicEl>
                                          </p:spTgt>
                                        </p:tgtEl>
                                        <p:attrNameLst>
                                          <p:attrName>style.visibility</p:attrName>
                                        </p:attrNameLst>
                                      </p:cBhvr>
                                      <p:to>
                                        <p:strVal val="visible"/>
                                      </p:to>
                                    </p:set>
                                    <p:anim calcmode="lin" valueType="num">
                                      <p:cBhvr additive="base">
                                        <p:cTn id="7" dur="500" fill="hold"/>
                                        <p:tgtEl>
                                          <p:spTgt spid="4">
                                            <p:graphicEl>
                                              <a:dgm id="{2287184F-D34E-479B-8751-9BC28F701760}"/>
                                            </p:graphic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graphicEl>
                                              <a:dgm id="{2287184F-D34E-479B-8751-9BC28F701760}"/>
                                            </p:graphicEl>
                                          </p:spTgt>
                                        </p:tgtEl>
                                        <p:attrNameLst>
                                          <p:attrName>ppt_y</p:attrName>
                                        </p:attrNameLst>
                                      </p:cBhvr>
                                      <p:tavLst>
                                        <p:tav tm="0">
                                          <p:val>
                                            <p:strVal val="0-#ppt_h/2"/>
                                          </p:val>
                                        </p:tav>
                                        <p:tav tm="100000">
                                          <p:val>
                                            <p:strVal val="#ppt_y"/>
                                          </p:val>
                                        </p:tav>
                                      </p:tavLst>
                                    </p:anim>
                                  </p:childTnLst>
                                </p:cTn>
                              </p:par>
                            </p:childTnLst>
                          </p:cTn>
                        </p:par>
                        <p:par>
                          <p:cTn id="9" fill="hold">
                            <p:stCondLst>
                              <p:cond delay="500"/>
                            </p:stCondLst>
                            <p:childTnLst>
                              <p:par>
                                <p:cTn id="10" presetID="2" presetClass="entr" presetSubtype="3" fill="hold" grpId="0" nodeType="afterEffect">
                                  <p:stCondLst>
                                    <p:cond delay="0"/>
                                  </p:stCondLst>
                                  <p:childTnLst>
                                    <p:set>
                                      <p:cBhvr>
                                        <p:cTn id="11" dur="1" fill="hold">
                                          <p:stCondLst>
                                            <p:cond delay="0"/>
                                          </p:stCondLst>
                                        </p:cTn>
                                        <p:tgtEl>
                                          <p:spTgt spid="4">
                                            <p:graphicEl>
                                              <a:dgm id="{200DC851-E5A4-48B5-A65D-62CC2F830B21}"/>
                                            </p:graphicEl>
                                          </p:spTgt>
                                        </p:tgtEl>
                                        <p:attrNameLst>
                                          <p:attrName>style.visibility</p:attrName>
                                        </p:attrNameLst>
                                      </p:cBhvr>
                                      <p:to>
                                        <p:strVal val="visible"/>
                                      </p:to>
                                    </p:set>
                                    <p:anim calcmode="lin" valueType="num">
                                      <p:cBhvr additive="base">
                                        <p:cTn id="12" dur="500" fill="hold"/>
                                        <p:tgtEl>
                                          <p:spTgt spid="4">
                                            <p:graphicEl>
                                              <a:dgm id="{200DC851-E5A4-48B5-A65D-62CC2F830B21}"/>
                                            </p:graphic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4">
                                            <p:graphicEl>
                                              <a:dgm id="{200DC851-E5A4-48B5-A65D-62CC2F830B21}"/>
                                            </p:graphicEl>
                                          </p:spTgt>
                                        </p:tgtEl>
                                        <p:attrNameLst>
                                          <p:attrName>ppt_y</p:attrName>
                                        </p:attrNameLst>
                                      </p:cBhvr>
                                      <p:tavLst>
                                        <p:tav tm="0">
                                          <p:val>
                                            <p:strVal val="0-#ppt_h/2"/>
                                          </p:val>
                                        </p:tav>
                                        <p:tav tm="100000">
                                          <p:val>
                                            <p:strVal val="#ppt_y"/>
                                          </p:val>
                                        </p:tav>
                                      </p:tavLst>
                                    </p:anim>
                                  </p:childTnLst>
                                </p:cTn>
                              </p:par>
                            </p:childTnLst>
                          </p:cTn>
                        </p:par>
                        <p:par>
                          <p:cTn id="14" fill="hold">
                            <p:stCondLst>
                              <p:cond delay="1000"/>
                            </p:stCondLst>
                            <p:childTnLst>
                              <p:par>
                                <p:cTn id="15" presetID="2" presetClass="entr" presetSubtype="3" fill="hold" grpId="0" nodeType="afterEffect">
                                  <p:stCondLst>
                                    <p:cond delay="0"/>
                                  </p:stCondLst>
                                  <p:childTnLst>
                                    <p:set>
                                      <p:cBhvr>
                                        <p:cTn id="16" dur="1" fill="hold">
                                          <p:stCondLst>
                                            <p:cond delay="0"/>
                                          </p:stCondLst>
                                        </p:cTn>
                                        <p:tgtEl>
                                          <p:spTgt spid="4">
                                            <p:graphicEl>
                                              <a:dgm id="{A51B83E8-EB1D-4C1E-921C-2833FD4CF5D3}"/>
                                            </p:graphicEl>
                                          </p:spTgt>
                                        </p:tgtEl>
                                        <p:attrNameLst>
                                          <p:attrName>style.visibility</p:attrName>
                                        </p:attrNameLst>
                                      </p:cBhvr>
                                      <p:to>
                                        <p:strVal val="visible"/>
                                      </p:to>
                                    </p:set>
                                    <p:anim calcmode="lin" valueType="num">
                                      <p:cBhvr additive="base">
                                        <p:cTn id="17" dur="500" fill="hold"/>
                                        <p:tgtEl>
                                          <p:spTgt spid="4">
                                            <p:graphicEl>
                                              <a:dgm id="{A51B83E8-EB1D-4C1E-921C-2833FD4CF5D3}"/>
                                            </p:graphic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4">
                                            <p:graphicEl>
                                              <a:dgm id="{A51B83E8-EB1D-4C1E-921C-2833FD4CF5D3}"/>
                                            </p:graphicEl>
                                          </p:spTgt>
                                        </p:tgtEl>
                                        <p:attrNameLst>
                                          <p:attrName>ppt_y</p:attrName>
                                        </p:attrNameLst>
                                      </p:cBhvr>
                                      <p:tavLst>
                                        <p:tav tm="0">
                                          <p:val>
                                            <p:strVal val="0-#ppt_h/2"/>
                                          </p:val>
                                        </p:tav>
                                        <p:tav tm="100000">
                                          <p:val>
                                            <p:strVal val="#ppt_y"/>
                                          </p:val>
                                        </p:tav>
                                      </p:tavLst>
                                    </p:anim>
                                  </p:childTnLst>
                                </p:cTn>
                              </p:par>
                            </p:childTnLst>
                          </p:cTn>
                        </p:par>
                        <p:par>
                          <p:cTn id="19" fill="hold">
                            <p:stCondLst>
                              <p:cond delay="1500"/>
                            </p:stCondLst>
                            <p:childTnLst>
                              <p:par>
                                <p:cTn id="20" presetID="2" presetClass="entr" presetSubtype="3" fill="hold" grpId="0" nodeType="afterEffect">
                                  <p:stCondLst>
                                    <p:cond delay="0"/>
                                  </p:stCondLst>
                                  <p:childTnLst>
                                    <p:set>
                                      <p:cBhvr>
                                        <p:cTn id="21" dur="1" fill="hold">
                                          <p:stCondLst>
                                            <p:cond delay="0"/>
                                          </p:stCondLst>
                                        </p:cTn>
                                        <p:tgtEl>
                                          <p:spTgt spid="4">
                                            <p:graphicEl>
                                              <a:dgm id="{A7506008-A207-469A-A2B1-290C54D0522F}"/>
                                            </p:graphicEl>
                                          </p:spTgt>
                                        </p:tgtEl>
                                        <p:attrNameLst>
                                          <p:attrName>style.visibility</p:attrName>
                                        </p:attrNameLst>
                                      </p:cBhvr>
                                      <p:to>
                                        <p:strVal val="visible"/>
                                      </p:to>
                                    </p:set>
                                    <p:anim calcmode="lin" valueType="num">
                                      <p:cBhvr additive="base">
                                        <p:cTn id="22" dur="500" fill="hold"/>
                                        <p:tgtEl>
                                          <p:spTgt spid="4">
                                            <p:graphicEl>
                                              <a:dgm id="{A7506008-A207-469A-A2B1-290C54D0522F}"/>
                                            </p:graphicEl>
                                          </p:spTgt>
                                        </p:tgtEl>
                                        <p:attrNameLst>
                                          <p:attrName>ppt_x</p:attrName>
                                        </p:attrNameLst>
                                      </p:cBhvr>
                                      <p:tavLst>
                                        <p:tav tm="0">
                                          <p:val>
                                            <p:strVal val="1+#ppt_w/2"/>
                                          </p:val>
                                        </p:tav>
                                        <p:tav tm="100000">
                                          <p:val>
                                            <p:strVal val="#ppt_x"/>
                                          </p:val>
                                        </p:tav>
                                      </p:tavLst>
                                    </p:anim>
                                    <p:anim calcmode="lin" valueType="num">
                                      <p:cBhvr additive="base">
                                        <p:cTn id="23" dur="500" fill="hold"/>
                                        <p:tgtEl>
                                          <p:spTgt spid="4">
                                            <p:graphicEl>
                                              <a:dgm id="{A7506008-A207-469A-A2B1-290C54D0522F}"/>
                                            </p:graphicEl>
                                          </p:spTgt>
                                        </p:tgtEl>
                                        <p:attrNameLst>
                                          <p:attrName>ppt_y</p:attrName>
                                        </p:attrNameLst>
                                      </p:cBhvr>
                                      <p:tavLst>
                                        <p:tav tm="0">
                                          <p:val>
                                            <p:strVal val="0-#ppt_h/2"/>
                                          </p:val>
                                        </p:tav>
                                        <p:tav tm="100000">
                                          <p:val>
                                            <p:strVal val="#ppt_y"/>
                                          </p:val>
                                        </p:tav>
                                      </p:tavLst>
                                    </p:anim>
                                  </p:childTnLst>
                                </p:cTn>
                              </p:par>
                            </p:childTnLst>
                          </p:cTn>
                        </p:par>
                        <p:par>
                          <p:cTn id="24" fill="hold">
                            <p:stCondLst>
                              <p:cond delay="2000"/>
                            </p:stCondLst>
                            <p:childTnLst>
                              <p:par>
                                <p:cTn id="25" presetID="2" presetClass="entr" presetSubtype="3" fill="hold" grpId="0" nodeType="afterEffect">
                                  <p:stCondLst>
                                    <p:cond delay="0"/>
                                  </p:stCondLst>
                                  <p:childTnLst>
                                    <p:set>
                                      <p:cBhvr>
                                        <p:cTn id="26" dur="1" fill="hold">
                                          <p:stCondLst>
                                            <p:cond delay="0"/>
                                          </p:stCondLst>
                                        </p:cTn>
                                        <p:tgtEl>
                                          <p:spTgt spid="4">
                                            <p:graphicEl>
                                              <a:dgm id="{074C8CBF-A116-4FDC-BC67-C8F3F2372FE3}"/>
                                            </p:graphicEl>
                                          </p:spTgt>
                                        </p:tgtEl>
                                        <p:attrNameLst>
                                          <p:attrName>style.visibility</p:attrName>
                                        </p:attrNameLst>
                                      </p:cBhvr>
                                      <p:to>
                                        <p:strVal val="visible"/>
                                      </p:to>
                                    </p:set>
                                    <p:anim calcmode="lin" valueType="num">
                                      <p:cBhvr additive="base">
                                        <p:cTn id="27" dur="500" fill="hold"/>
                                        <p:tgtEl>
                                          <p:spTgt spid="4">
                                            <p:graphicEl>
                                              <a:dgm id="{074C8CBF-A116-4FDC-BC67-C8F3F2372FE3}"/>
                                            </p:graphic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4">
                                            <p:graphicEl>
                                              <a:dgm id="{074C8CBF-A116-4FDC-BC67-C8F3F2372FE3}"/>
                                            </p:graphicEl>
                                          </p:spTgt>
                                        </p:tgtEl>
                                        <p:attrNameLst>
                                          <p:attrName>ppt_y</p:attrName>
                                        </p:attrNameLst>
                                      </p:cBhvr>
                                      <p:tavLst>
                                        <p:tav tm="0">
                                          <p:val>
                                            <p:strVal val="0-#ppt_h/2"/>
                                          </p:val>
                                        </p:tav>
                                        <p:tav tm="100000">
                                          <p:val>
                                            <p:strVal val="#ppt_y"/>
                                          </p:val>
                                        </p:tav>
                                      </p:tavLst>
                                    </p:anim>
                                  </p:childTnLst>
                                </p:cTn>
                              </p:par>
                            </p:childTnLst>
                          </p:cTn>
                        </p:par>
                        <p:par>
                          <p:cTn id="29" fill="hold">
                            <p:stCondLst>
                              <p:cond delay="2500"/>
                            </p:stCondLst>
                            <p:childTnLst>
                              <p:par>
                                <p:cTn id="30" presetID="2" presetClass="entr" presetSubtype="3" fill="hold" grpId="0" nodeType="afterEffect">
                                  <p:stCondLst>
                                    <p:cond delay="0"/>
                                  </p:stCondLst>
                                  <p:childTnLst>
                                    <p:set>
                                      <p:cBhvr>
                                        <p:cTn id="31" dur="1" fill="hold">
                                          <p:stCondLst>
                                            <p:cond delay="0"/>
                                          </p:stCondLst>
                                        </p:cTn>
                                        <p:tgtEl>
                                          <p:spTgt spid="4">
                                            <p:graphicEl>
                                              <a:dgm id="{0BC87AB7-A759-4E26-9AD3-BD9889EC81F2}"/>
                                            </p:graphicEl>
                                          </p:spTgt>
                                        </p:tgtEl>
                                        <p:attrNameLst>
                                          <p:attrName>style.visibility</p:attrName>
                                        </p:attrNameLst>
                                      </p:cBhvr>
                                      <p:to>
                                        <p:strVal val="visible"/>
                                      </p:to>
                                    </p:set>
                                    <p:anim calcmode="lin" valueType="num">
                                      <p:cBhvr additive="base">
                                        <p:cTn id="32" dur="500" fill="hold"/>
                                        <p:tgtEl>
                                          <p:spTgt spid="4">
                                            <p:graphicEl>
                                              <a:dgm id="{0BC87AB7-A759-4E26-9AD3-BD9889EC81F2}"/>
                                            </p:graphic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graphicEl>
                                              <a:dgm id="{0BC87AB7-A759-4E26-9AD3-BD9889EC81F2}"/>
                                            </p:graphicEl>
                                          </p:spTgt>
                                        </p:tgtEl>
                                        <p:attrNameLst>
                                          <p:attrName>ppt_y</p:attrName>
                                        </p:attrNameLst>
                                      </p:cBhvr>
                                      <p:tavLst>
                                        <p:tav tm="0">
                                          <p:val>
                                            <p:strVal val="0-#ppt_h/2"/>
                                          </p:val>
                                        </p:tav>
                                        <p:tav tm="100000">
                                          <p:val>
                                            <p:strVal val="#ppt_y"/>
                                          </p:val>
                                        </p:tav>
                                      </p:tavLst>
                                    </p:anim>
                                  </p:childTnLst>
                                </p:cTn>
                              </p:par>
                            </p:childTnLst>
                          </p:cTn>
                        </p:par>
                        <p:par>
                          <p:cTn id="34" fill="hold">
                            <p:stCondLst>
                              <p:cond delay="3000"/>
                            </p:stCondLst>
                            <p:childTnLst>
                              <p:par>
                                <p:cTn id="35" presetID="2" presetClass="entr" presetSubtype="3" fill="hold" grpId="0" nodeType="afterEffect">
                                  <p:stCondLst>
                                    <p:cond delay="0"/>
                                  </p:stCondLst>
                                  <p:childTnLst>
                                    <p:set>
                                      <p:cBhvr>
                                        <p:cTn id="36" dur="1" fill="hold">
                                          <p:stCondLst>
                                            <p:cond delay="0"/>
                                          </p:stCondLst>
                                        </p:cTn>
                                        <p:tgtEl>
                                          <p:spTgt spid="4">
                                            <p:graphicEl>
                                              <a:dgm id="{0BAE620C-4B3B-4AFD-802C-A56D07B45E74}"/>
                                            </p:graphicEl>
                                          </p:spTgt>
                                        </p:tgtEl>
                                        <p:attrNameLst>
                                          <p:attrName>style.visibility</p:attrName>
                                        </p:attrNameLst>
                                      </p:cBhvr>
                                      <p:to>
                                        <p:strVal val="visible"/>
                                      </p:to>
                                    </p:set>
                                    <p:anim calcmode="lin" valueType="num">
                                      <p:cBhvr additive="base">
                                        <p:cTn id="37" dur="500" fill="hold"/>
                                        <p:tgtEl>
                                          <p:spTgt spid="4">
                                            <p:graphicEl>
                                              <a:dgm id="{0BAE620C-4B3B-4AFD-802C-A56D07B45E74}"/>
                                            </p:graphic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
                                            <p:graphicEl>
                                              <a:dgm id="{0BAE620C-4B3B-4AFD-802C-A56D07B45E74}"/>
                                            </p:graphicEl>
                                          </p:spTgt>
                                        </p:tgtEl>
                                        <p:attrNameLst>
                                          <p:attrName>ppt_y</p:attrName>
                                        </p:attrNameLst>
                                      </p:cBhvr>
                                      <p:tavLst>
                                        <p:tav tm="0">
                                          <p:val>
                                            <p:strVal val="0-#ppt_h/2"/>
                                          </p:val>
                                        </p:tav>
                                        <p:tav tm="100000">
                                          <p:val>
                                            <p:strVal val="#ppt_y"/>
                                          </p:val>
                                        </p:tav>
                                      </p:tavLst>
                                    </p:anim>
                                  </p:childTnLst>
                                </p:cTn>
                              </p:par>
                            </p:childTnLst>
                          </p:cTn>
                        </p:par>
                        <p:par>
                          <p:cTn id="39" fill="hold">
                            <p:stCondLst>
                              <p:cond delay="3500"/>
                            </p:stCondLst>
                            <p:childTnLst>
                              <p:par>
                                <p:cTn id="40" presetID="2" presetClass="entr" presetSubtype="3" fill="hold" grpId="0" nodeType="afterEffect">
                                  <p:stCondLst>
                                    <p:cond delay="0"/>
                                  </p:stCondLst>
                                  <p:childTnLst>
                                    <p:set>
                                      <p:cBhvr>
                                        <p:cTn id="41" dur="1" fill="hold">
                                          <p:stCondLst>
                                            <p:cond delay="0"/>
                                          </p:stCondLst>
                                        </p:cTn>
                                        <p:tgtEl>
                                          <p:spTgt spid="4">
                                            <p:graphicEl>
                                              <a:dgm id="{31742670-67A2-4B1B-BD70-3C3B4C8BA375}"/>
                                            </p:graphicEl>
                                          </p:spTgt>
                                        </p:tgtEl>
                                        <p:attrNameLst>
                                          <p:attrName>style.visibility</p:attrName>
                                        </p:attrNameLst>
                                      </p:cBhvr>
                                      <p:to>
                                        <p:strVal val="visible"/>
                                      </p:to>
                                    </p:set>
                                    <p:anim calcmode="lin" valueType="num">
                                      <p:cBhvr additive="base">
                                        <p:cTn id="42" dur="500" fill="hold"/>
                                        <p:tgtEl>
                                          <p:spTgt spid="4">
                                            <p:graphicEl>
                                              <a:dgm id="{31742670-67A2-4B1B-BD70-3C3B4C8BA375}"/>
                                            </p:graphic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4">
                                            <p:graphicEl>
                                              <a:dgm id="{31742670-67A2-4B1B-BD70-3C3B4C8BA375}"/>
                                            </p:graphicEl>
                                          </p:spTgt>
                                        </p:tgtEl>
                                        <p:attrNameLst>
                                          <p:attrName>ppt_y</p:attrName>
                                        </p:attrNameLst>
                                      </p:cBhvr>
                                      <p:tavLst>
                                        <p:tav tm="0">
                                          <p:val>
                                            <p:strVal val="0-#ppt_h/2"/>
                                          </p:val>
                                        </p:tav>
                                        <p:tav tm="100000">
                                          <p:val>
                                            <p:strVal val="#ppt_y"/>
                                          </p:val>
                                        </p:tav>
                                      </p:tavLst>
                                    </p:anim>
                                  </p:childTnLst>
                                </p:cTn>
                              </p:par>
                            </p:childTnLst>
                          </p:cTn>
                        </p:par>
                        <p:par>
                          <p:cTn id="44" fill="hold">
                            <p:stCondLst>
                              <p:cond delay="4000"/>
                            </p:stCondLst>
                            <p:childTnLst>
                              <p:par>
                                <p:cTn id="45" presetID="2" presetClass="entr" presetSubtype="3" fill="hold" grpId="0" nodeType="afterEffect">
                                  <p:stCondLst>
                                    <p:cond delay="0"/>
                                  </p:stCondLst>
                                  <p:childTnLst>
                                    <p:set>
                                      <p:cBhvr>
                                        <p:cTn id="46" dur="1" fill="hold">
                                          <p:stCondLst>
                                            <p:cond delay="0"/>
                                          </p:stCondLst>
                                        </p:cTn>
                                        <p:tgtEl>
                                          <p:spTgt spid="4">
                                            <p:graphicEl>
                                              <a:dgm id="{FD777E25-CDC5-471A-AEFE-9F8CBF8EAC69}"/>
                                            </p:graphicEl>
                                          </p:spTgt>
                                        </p:tgtEl>
                                        <p:attrNameLst>
                                          <p:attrName>style.visibility</p:attrName>
                                        </p:attrNameLst>
                                      </p:cBhvr>
                                      <p:to>
                                        <p:strVal val="visible"/>
                                      </p:to>
                                    </p:set>
                                    <p:anim calcmode="lin" valueType="num">
                                      <p:cBhvr additive="base">
                                        <p:cTn id="47" dur="500" fill="hold"/>
                                        <p:tgtEl>
                                          <p:spTgt spid="4">
                                            <p:graphicEl>
                                              <a:dgm id="{FD777E25-CDC5-471A-AEFE-9F8CBF8EAC69}"/>
                                            </p:graphic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4">
                                            <p:graphicEl>
                                              <a:dgm id="{FD777E25-CDC5-471A-AEFE-9F8CBF8EAC69}"/>
                                            </p:graphicEl>
                                          </p:spTgt>
                                        </p:tgtEl>
                                        <p:attrNameLst>
                                          <p:attrName>ppt_y</p:attrName>
                                        </p:attrNameLst>
                                      </p:cBhvr>
                                      <p:tavLst>
                                        <p:tav tm="0">
                                          <p:val>
                                            <p:strVal val="0-#ppt_h/2"/>
                                          </p:val>
                                        </p:tav>
                                        <p:tav tm="100000">
                                          <p:val>
                                            <p:strVal val="#ppt_y"/>
                                          </p:val>
                                        </p:tav>
                                      </p:tavLst>
                                    </p:anim>
                                  </p:childTnLst>
                                </p:cTn>
                              </p:par>
                            </p:childTnLst>
                          </p:cTn>
                        </p:par>
                        <p:par>
                          <p:cTn id="49" fill="hold">
                            <p:stCondLst>
                              <p:cond delay="4500"/>
                            </p:stCondLst>
                            <p:childTnLst>
                              <p:par>
                                <p:cTn id="50" presetID="2" presetClass="entr" presetSubtype="3" fill="hold" grpId="0" nodeType="afterEffect">
                                  <p:stCondLst>
                                    <p:cond delay="0"/>
                                  </p:stCondLst>
                                  <p:childTnLst>
                                    <p:set>
                                      <p:cBhvr>
                                        <p:cTn id="51" dur="1" fill="hold">
                                          <p:stCondLst>
                                            <p:cond delay="0"/>
                                          </p:stCondLst>
                                        </p:cTn>
                                        <p:tgtEl>
                                          <p:spTgt spid="4">
                                            <p:graphicEl>
                                              <a:dgm id="{35F00094-051E-481B-A668-D343DA483DEF}"/>
                                            </p:graphicEl>
                                          </p:spTgt>
                                        </p:tgtEl>
                                        <p:attrNameLst>
                                          <p:attrName>style.visibility</p:attrName>
                                        </p:attrNameLst>
                                      </p:cBhvr>
                                      <p:to>
                                        <p:strVal val="visible"/>
                                      </p:to>
                                    </p:set>
                                    <p:anim calcmode="lin" valueType="num">
                                      <p:cBhvr additive="base">
                                        <p:cTn id="52" dur="500" fill="hold"/>
                                        <p:tgtEl>
                                          <p:spTgt spid="4">
                                            <p:graphicEl>
                                              <a:dgm id="{35F00094-051E-481B-A668-D343DA483DEF}"/>
                                            </p:graphic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4">
                                            <p:graphicEl>
                                              <a:dgm id="{35F00094-051E-481B-A668-D343DA483DEF}"/>
                                            </p:graphicEl>
                                          </p:spTgt>
                                        </p:tgtEl>
                                        <p:attrNameLst>
                                          <p:attrName>ppt_y</p:attrName>
                                        </p:attrNameLst>
                                      </p:cBhvr>
                                      <p:tavLst>
                                        <p:tav tm="0">
                                          <p:val>
                                            <p:strVal val="0-#ppt_h/2"/>
                                          </p:val>
                                        </p:tav>
                                        <p:tav tm="100000">
                                          <p:val>
                                            <p:strVal val="#ppt_y"/>
                                          </p:val>
                                        </p:tav>
                                      </p:tavLst>
                                    </p:anim>
                                  </p:childTnLst>
                                </p:cTn>
                              </p:par>
                            </p:childTnLst>
                          </p:cTn>
                        </p:par>
                        <p:par>
                          <p:cTn id="54" fill="hold">
                            <p:stCondLst>
                              <p:cond delay="5000"/>
                            </p:stCondLst>
                            <p:childTnLst>
                              <p:par>
                                <p:cTn id="55" presetID="2" presetClass="entr" presetSubtype="3" fill="hold" grpId="0" nodeType="afterEffect">
                                  <p:stCondLst>
                                    <p:cond delay="0"/>
                                  </p:stCondLst>
                                  <p:childTnLst>
                                    <p:set>
                                      <p:cBhvr>
                                        <p:cTn id="56" dur="1" fill="hold">
                                          <p:stCondLst>
                                            <p:cond delay="0"/>
                                          </p:stCondLst>
                                        </p:cTn>
                                        <p:tgtEl>
                                          <p:spTgt spid="4">
                                            <p:graphicEl>
                                              <a:dgm id="{8AF86E4D-0840-44BF-B005-6EDBBBD79AD9}"/>
                                            </p:graphicEl>
                                          </p:spTgt>
                                        </p:tgtEl>
                                        <p:attrNameLst>
                                          <p:attrName>style.visibility</p:attrName>
                                        </p:attrNameLst>
                                      </p:cBhvr>
                                      <p:to>
                                        <p:strVal val="visible"/>
                                      </p:to>
                                    </p:set>
                                    <p:anim calcmode="lin" valueType="num">
                                      <p:cBhvr additive="base">
                                        <p:cTn id="57" dur="500" fill="hold"/>
                                        <p:tgtEl>
                                          <p:spTgt spid="4">
                                            <p:graphicEl>
                                              <a:dgm id="{8AF86E4D-0840-44BF-B005-6EDBBBD79AD9}"/>
                                            </p:graphic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4">
                                            <p:graphicEl>
                                              <a:dgm id="{8AF86E4D-0840-44BF-B005-6EDBBBD79AD9}"/>
                                            </p:graphicEl>
                                          </p:spTgt>
                                        </p:tgtEl>
                                        <p:attrNameLst>
                                          <p:attrName>ppt_y</p:attrName>
                                        </p:attrNameLst>
                                      </p:cBhvr>
                                      <p:tavLst>
                                        <p:tav tm="0">
                                          <p:val>
                                            <p:strVal val="0-#ppt_h/2"/>
                                          </p:val>
                                        </p:tav>
                                        <p:tav tm="100000">
                                          <p:val>
                                            <p:strVal val="#ppt_y"/>
                                          </p:val>
                                        </p:tav>
                                      </p:tavLst>
                                    </p:anim>
                                  </p:childTnLst>
                                </p:cTn>
                              </p:par>
                            </p:childTnLst>
                          </p:cTn>
                        </p:par>
                        <p:par>
                          <p:cTn id="59" fill="hold">
                            <p:stCondLst>
                              <p:cond delay="5500"/>
                            </p:stCondLst>
                            <p:childTnLst>
                              <p:par>
                                <p:cTn id="60" presetID="2" presetClass="entr" presetSubtype="3" fill="hold" grpId="0" nodeType="afterEffect">
                                  <p:stCondLst>
                                    <p:cond delay="0"/>
                                  </p:stCondLst>
                                  <p:childTnLst>
                                    <p:set>
                                      <p:cBhvr>
                                        <p:cTn id="61" dur="1" fill="hold">
                                          <p:stCondLst>
                                            <p:cond delay="0"/>
                                          </p:stCondLst>
                                        </p:cTn>
                                        <p:tgtEl>
                                          <p:spTgt spid="4">
                                            <p:graphicEl>
                                              <a:dgm id="{944D6762-052B-443C-9BE5-5C7F35D37F3A}"/>
                                            </p:graphicEl>
                                          </p:spTgt>
                                        </p:tgtEl>
                                        <p:attrNameLst>
                                          <p:attrName>style.visibility</p:attrName>
                                        </p:attrNameLst>
                                      </p:cBhvr>
                                      <p:to>
                                        <p:strVal val="visible"/>
                                      </p:to>
                                    </p:set>
                                    <p:anim calcmode="lin" valueType="num">
                                      <p:cBhvr additive="base">
                                        <p:cTn id="62" dur="500" fill="hold"/>
                                        <p:tgtEl>
                                          <p:spTgt spid="4">
                                            <p:graphicEl>
                                              <a:dgm id="{944D6762-052B-443C-9BE5-5C7F35D37F3A}"/>
                                            </p:graphic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4">
                                            <p:graphicEl>
                                              <a:dgm id="{944D6762-052B-443C-9BE5-5C7F35D37F3A}"/>
                                            </p:graphicEl>
                                          </p:spTgt>
                                        </p:tgtEl>
                                        <p:attrNameLst>
                                          <p:attrName>ppt_y</p:attrName>
                                        </p:attrNameLst>
                                      </p:cBhvr>
                                      <p:tavLst>
                                        <p:tav tm="0">
                                          <p:val>
                                            <p:strVal val="0-#ppt_h/2"/>
                                          </p:val>
                                        </p:tav>
                                        <p:tav tm="100000">
                                          <p:val>
                                            <p:strVal val="#ppt_y"/>
                                          </p:val>
                                        </p:tav>
                                      </p:tavLst>
                                    </p:anim>
                                  </p:childTnLst>
                                </p:cTn>
                              </p:par>
                            </p:childTnLst>
                          </p:cTn>
                        </p:par>
                        <p:par>
                          <p:cTn id="64" fill="hold">
                            <p:stCondLst>
                              <p:cond delay="6000"/>
                            </p:stCondLst>
                            <p:childTnLst>
                              <p:par>
                                <p:cTn id="65" presetID="2" presetClass="entr" presetSubtype="3" fill="hold" grpId="0" nodeType="afterEffect">
                                  <p:stCondLst>
                                    <p:cond delay="0"/>
                                  </p:stCondLst>
                                  <p:childTnLst>
                                    <p:set>
                                      <p:cBhvr>
                                        <p:cTn id="66" dur="1" fill="hold">
                                          <p:stCondLst>
                                            <p:cond delay="0"/>
                                          </p:stCondLst>
                                        </p:cTn>
                                        <p:tgtEl>
                                          <p:spTgt spid="4">
                                            <p:graphicEl>
                                              <a:dgm id="{F1EAFC6A-E11B-4806-B307-CAC5D6E451C0}"/>
                                            </p:graphicEl>
                                          </p:spTgt>
                                        </p:tgtEl>
                                        <p:attrNameLst>
                                          <p:attrName>style.visibility</p:attrName>
                                        </p:attrNameLst>
                                      </p:cBhvr>
                                      <p:to>
                                        <p:strVal val="visible"/>
                                      </p:to>
                                    </p:set>
                                    <p:anim calcmode="lin" valueType="num">
                                      <p:cBhvr additive="base">
                                        <p:cTn id="67" dur="500" fill="hold"/>
                                        <p:tgtEl>
                                          <p:spTgt spid="4">
                                            <p:graphicEl>
                                              <a:dgm id="{F1EAFC6A-E11B-4806-B307-CAC5D6E451C0}"/>
                                            </p:graphic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4">
                                            <p:graphicEl>
                                              <a:dgm id="{F1EAFC6A-E11B-4806-B307-CAC5D6E451C0}"/>
                                            </p:graphic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AtOnc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effectLst/>
              </a:rPr>
              <a:t>Три уровня </a:t>
            </a:r>
            <a:r>
              <a:rPr lang="ru-RU" dirty="0" smtClean="0">
                <a:effectLst/>
              </a:rPr>
              <a:t>домашнего задания</a:t>
            </a:r>
            <a:endParaRPr lang="ru-RU" dirty="0"/>
          </a:p>
        </p:txBody>
      </p:sp>
      <p:sp>
        <p:nvSpPr>
          <p:cNvPr id="3" name="Объект 2"/>
          <p:cNvSpPr>
            <a:spLocks noGrp="1"/>
          </p:cNvSpPr>
          <p:nvPr>
            <p:ph idx="1"/>
          </p:nvPr>
        </p:nvSpPr>
        <p:spPr>
          <a:xfrm>
            <a:off x="1435608" y="1340768"/>
            <a:ext cx="7498080" cy="5517232"/>
          </a:xfrm>
        </p:spPr>
        <p:txBody>
          <a:bodyPr>
            <a:normAutofit fontScale="47500" lnSpcReduction="20000"/>
          </a:bodyPr>
          <a:lstStyle/>
          <a:p>
            <a:pPr algn="just"/>
            <a:r>
              <a:rPr lang="ru-RU" sz="4400" b="1" dirty="0"/>
              <a:t>1 уровень</a:t>
            </a:r>
            <a:r>
              <a:rPr lang="ru-RU" sz="4400" dirty="0"/>
              <a:t> – обязательный минимум. Главное свойство  этого задания; оно должно быть абсолютно понятно и посильно любому ученику.</a:t>
            </a:r>
            <a:endParaRPr lang="ru-RU" sz="4400" dirty="0"/>
          </a:p>
          <a:p>
            <a:pPr algn="just"/>
            <a:r>
              <a:rPr lang="ru-RU" sz="4400" b="1" dirty="0"/>
              <a:t>2 уровень</a:t>
            </a:r>
            <a:r>
              <a:rPr lang="ru-RU" sz="4400" dirty="0"/>
              <a:t> – тренировочный. Его выполняют ученики, которые желают хорошо </a:t>
            </a:r>
            <a:r>
              <a:rPr lang="ru-RU" sz="4400" dirty="0" smtClean="0"/>
              <a:t>знать </a:t>
            </a:r>
            <a:r>
              <a:rPr lang="ru-RU" sz="4400" dirty="0"/>
              <a:t>предмет и без особой трудности осваивают программу. По усмотрению учителя эти ученики могут освобождаться от задании первого вида.</a:t>
            </a:r>
            <a:endParaRPr lang="ru-RU" sz="4400" dirty="0"/>
          </a:p>
          <a:p>
            <a:pPr algn="just"/>
            <a:r>
              <a:rPr lang="ru-RU" sz="4400" b="1" dirty="0"/>
              <a:t>3 уровень</a:t>
            </a:r>
            <a:r>
              <a:rPr lang="ru-RU" sz="4400" dirty="0"/>
              <a:t> – творческое задание. Обычно оно выполняется на добровольных началах и стимулируется учителем высокой оценкой и похвалой. Диапазон творческих заданий широк. Однако среди них можно выделить некоторые типовые группы. Например, ученикам предлагается разработать: частушки, басни, сказки, фантастические рассказы по учебным темам; чайнворды, кроссворды и т.п.; тематические сборники интересных фактов, примеров, задач; сборники аннотаций на статьи по выбранной теме; учебные комиксы; плакаты – опорные сигналы; мнемонические формулировки, стихи и др.</a:t>
            </a:r>
            <a:endParaRPr lang="ru-RU" sz="4400" dirty="0"/>
          </a:p>
          <a:p>
            <a:endParaRPr lang="ru-RU" dirty="0"/>
          </a:p>
        </p:txBody>
      </p:sp>
    </p:spTree>
    <p:extLst>
      <p:ext uri="{BB962C8B-B14F-4D97-AF65-F5344CB8AC3E}">
        <p14:creationId xmlns:p14="http://schemas.microsoft.com/office/powerpoint/2010/main" val="3842162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effectLst/>
              </a:rPr>
              <a:t>Задание массивом</a:t>
            </a:r>
            <a:endParaRPr lang="ru-RU" dirty="0"/>
          </a:p>
        </p:txBody>
      </p:sp>
      <p:sp>
        <p:nvSpPr>
          <p:cNvPr id="3" name="Объект 2"/>
          <p:cNvSpPr>
            <a:spLocks noGrp="1"/>
          </p:cNvSpPr>
          <p:nvPr>
            <p:ph idx="1"/>
          </p:nvPr>
        </p:nvSpPr>
        <p:spPr/>
        <p:txBody>
          <a:bodyPr>
            <a:normAutofit fontScale="77500" lnSpcReduction="20000"/>
          </a:bodyPr>
          <a:lstStyle/>
          <a:p>
            <a:pPr marL="402336" lvl="1" indent="0" algn="just">
              <a:buNone/>
            </a:pPr>
            <a:r>
              <a:rPr lang="ru-RU" dirty="0" smtClean="0"/>
              <a:t>	Задается </a:t>
            </a:r>
            <a:r>
              <a:rPr lang="ru-RU" dirty="0"/>
              <a:t>большой массив задач сразу – в рамках большой изучаемой или повторяемой темы. Например, из 60 задач ученик обязан решить минимум 15, остальные -  по желанию. А стимулировать это желание релейными контрольными работами, составленными из задач этого массива. Чем больше нарешал – тем больше вероятность встретить знакомую задачу и сэкономить время и силы. Такой массив задается не к следующему уроку, а на более продолжительный отрезок времени.      Важный психологический эффект: самостоятельный выбор задания дает дополнительную возможность самореализации, ведь известно, как этого не хватает ученикам в условиях нашей школы, особенно в подростковом возрасте. А учебный предмет, в свою очередь, становится им интереснее.</a:t>
            </a:r>
            <a:endParaRPr lang="ru-RU" dirty="0"/>
          </a:p>
          <a:p>
            <a:pPr algn="just"/>
            <a:endParaRPr lang="ru-RU" dirty="0"/>
          </a:p>
        </p:txBody>
      </p:sp>
    </p:spTree>
    <p:extLst>
      <p:ext uri="{BB962C8B-B14F-4D97-AF65-F5344CB8AC3E}">
        <p14:creationId xmlns:p14="http://schemas.microsoft.com/office/powerpoint/2010/main" val="11550243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a:effectLst/>
              </a:rPr>
              <a:t>Особое задание</a:t>
            </a:r>
            <a:endParaRPr lang="ru-RU" dirty="0"/>
          </a:p>
        </p:txBody>
      </p:sp>
      <p:sp>
        <p:nvSpPr>
          <p:cNvPr id="3" name="Объект 2"/>
          <p:cNvSpPr>
            <a:spLocks noGrp="1"/>
          </p:cNvSpPr>
          <p:nvPr>
            <p:ph idx="1"/>
          </p:nvPr>
        </p:nvSpPr>
        <p:spPr/>
        <p:txBody>
          <a:bodyPr>
            <a:normAutofit/>
          </a:bodyPr>
          <a:lstStyle/>
          <a:p>
            <a:pPr marL="402336" lvl="1" indent="0" algn="just">
              <a:buNone/>
            </a:pPr>
            <a:r>
              <a:rPr lang="ru-RU" dirty="0" smtClean="0"/>
              <a:t>	В </a:t>
            </a:r>
            <a:r>
              <a:rPr lang="ru-RU" dirty="0"/>
              <a:t>классе есть ребята, которым мы уделяем особое внимание, так называемые «олимпийский резерв». Особое внимание – особое задание. Продвинутые ученики получают право на выполнение особо сложного задания. Выполняется оно в специальной тетради. Включает в себя тренировочные и творческие задачи повышенной трудности.</a:t>
            </a:r>
            <a:endParaRPr lang="ru-RU" dirty="0"/>
          </a:p>
          <a:p>
            <a:endParaRPr lang="ru-RU" dirty="0"/>
          </a:p>
        </p:txBody>
      </p:sp>
    </p:spTree>
    <p:extLst>
      <p:ext uri="{BB962C8B-B14F-4D97-AF65-F5344CB8AC3E}">
        <p14:creationId xmlns:p14="http://schemas.microsoft.com/office/powerpoint/2010/main" val="3161384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331640" y="404664"/>
            <a:ext cx="7602048" cy="5843736"/>
          </a:xfrm>
        </p:spPr>
        <p:txBody>
          <a:bodyPr>
            <a:normAutofit fontScale="77500" lnSpcReduction="20000"/>
          </a:bodyPr>
          <a:lstStyle/>
          <a:p>
            <a:pPr marL="82296" indent="0" algn="just">
              <a:buNone/>
            </a:pPr>
            <a:r>
              <a:rPr lang="ru-RU" dirty="0" smtClean="0"/>
              <a:t>	Нельзя </a:t>
            </a:r>
            <a:r>
              <a:rPr lang="ru-RU" dirty="0"/>
              <a:t>ограничивать домашние задания механическим повторением материала по учебнику, выполнением большого количества стереотипных задач и упражнений. Для того чтобы придать домашней работе творческий характер, вызвать к ней интерес у учащихся, в содержание заданий на дом следует включать наблюдения и несложные опыты, решение задач несколькими способами, чтение доступной научно-популярной, технической и художественной литературы, подготовку самостоятельных выводов и заключений (на основе сравнений, измерений и т. п.). Одновременно с индивидуальной учитель организует и коллективную домашнюю работу учащихся, особенно при выполнении ими практических заданий (наблюдений, измерений, экспериментов).</a:t>
            </a:r>
            <a:endParaRPr lang="ru-RU" dirty="0">
              <a:effectLst/>
            </a:endParaRPr>
          </a:p>
        </p:txBody>
      </p:sp>
    </p:spTree>
    <p:extLst>
      <p:ext uri="{BB962C8B-B14F-4D97-AF65-F5344CB8AC3E}">
        <p14:creationId xmlns:p14="http://schemas.microsoft.com/office/powerpoint/2010/main" val="36723258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435608" y="476672"/>
            <a:ext cx="7498080" cy="5771728"/>
          </a:xfrm>
        </p:spPr>
        <p:txBody>
          <a:bodyPr>
            <a:normAutofit fontScale="77500" lnSpcReduction="20000"/>
          </a:bodyPr>
          <a:lstStyle/>
          <a:p>
            <a:pPr marL="82296" indent="0" algn="just">
              <a:buNone/>
            </a:pPr>
            <a:r>
              <a:rPr lang="ru-RU" dirty="0" smtClean="0"/>
              <a:t>	Подготовка </a:t>
            </a:r>
            <a:r>
              <a:rPr lang="ru-RU" dirty="0"/>
              <a:t>учащихся к выполнению домашних заданий проводится учителем на уроке. Заключается она в выработке у учеников навыков самостоятельного решения вопросов, в разъяснении содержания и методики выполнения задания на дом. На уроках используются приемы самостоятельной работы с учебником, справочной литературой, проведения наблюдений и опытов, самопроверки и др., которые необходимы ученику при выполнении домашних заданий. Кроме того, нужно обязательно добиться отчетливого представления учащихся о том, что надо сделать и как следует выполнять задание в домашних условиях. Задание на дом сообщается обязательно до звонка, четко и ясно с записью на классной доске и в школьные дневники.</a:t>
            </a:r>
            <a:endParaRPr lang="ru-RU" dirty="0"/>
          </a:p>
          <a:p>
            <a:endParaRPr lang="ru-RU" dirty="0"/>
          </a:p>
        </p:txBody>
      </p:sp>
    </p:spTree>
    <p:extLst>
      <p:ext uri="{BB962C8B-B14F-4D97-AF65-F5344CB8AC3E}">
        <p14:creationId xmlns:p14="http://schemas.microsoft.com/office/powerpoint/2010/main" val="1337755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Стандартная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51</TotalTime>
  <Words>244</Words>
  <Application>Microsoft Office PowerPoint</Application>
  <PresentationFormat>Экран (4:3)</PresentationFormat>
  <Paragraphs>34</Paragraphs>
  <Slides>12</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Cambria</vt:lpstr>
      <vt:lpstr>Verdana</vt:lpstr>
      <vt:lpstr>Wingdings 2</vt:lpstr>
      <vt:lpstr>Солнцестояние</vt:lpstr>
      <vt:lpstr>Домашняя учебная работа учащихся </vt:lpstr>
      <vt:lpstr>Презентация PowerPoint</vt:lpstr>
      <vt:lpstr>Основные условия организации домашней работы учащихся </vt:lpstr>
      <vt:lpstr>Презентация PowerPoint</vt:lpstr>
      <vt:lpstr>Три уровня домашнего задания</vt:lpstr>
      <vt:lpstr>Задание массивом</vt:lpstr>
      <vt:lpstr>Особое задание</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Основные условия организации домашней работы учащихся </dc:title>
  <dc:creator>Марина</dc:creator>
  <cp:lastModifiedBy>Slania</cp:lastModifiedBy>
  <cp:revision>6</cp:revision>
  <dcterms:created xsi:type="dcterms:W3CDTF">2008-03-27T07:56:35Z</dcterms:created>
  <dcterms:modified xsi:type="dcterms:W3CDTF">2014-11-09T09:55:15Z</dcterms:modified>
</cp:coreProperties>
</file>