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E2E3EE-47B8-4D5E-AB62-4BC8ED7EBE97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5F87AA-2312-42CD-8201-C9B52D5F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по музыке 7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2060848"/>
            <a:ext cx="4176464" cy="357795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Особенности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музыкальной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драматургии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сценической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музыки</a:t>
            </a:r>
          </a:p>
        </p:txBody>
      </p:sp>
      <p:pic>
        <p:nvPicPr>
          <p:cNvPr id="4" name="Picture 2" descr="http://enc.cap.ru/pics/%D0%B1%D0%B0%D0%BB%D0%B5%D1%82_%D1%81%D0%B0%D1%80%D0%BF%D0%B8%D0%BA%D0%B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960440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452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Агеева Людмила Александровна</a:t>
            </a:r>
          </a:p>
          <a:p>
            <a:r>
              <a:rPr lang="ru-RU" dirty="0" smtClean="0"/>
              <a:t>Учитель музыки МБОУ «СОШ№7»</a:t>
            </a:r>
          </a:p>
          <a:p>
            <a:pPr algn="ctr"/>
            <a:r>
              <a:rPr lang="ru-RU" dirty="0" smtClean="0"/>
              <a:t>г</a:t>
            </a:r>
            <a:r>
              <a:rPr lang="ru-RU" smtClean="0"/>
              <a:t>. </a:t>
            </a:r>
            <a:r>
              <a:rPr lang="ru-RU" dirty="0" err="1" smtClean="0"/>
              <a:t>Когалым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Исторические события каких лет отражено в опере «князь </a:t>
            </a:r>
            <a:r>
              <a:rPr lang="ru-RU" dirty="0" err="1" smtClean="0"/>
              <a:t>игорь</a:t>
            </a:r>
            <a:r>
              <a:rPr lang="ru-RU" dirty="0" smtClean="0"/>
              <a:t>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455736"/>
            <a:ext cx="7239000" cy="141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http://art2.artefakt.ru/user/00/01/38/terrpubl/0000379/img0.jpg"/>
          <p:cNvPicPr>
            <a:picLocks noChangeAspect="1" noChangeArrowheads="1"/>
          </p:cNvPicPr>
          <p:nvPr/>
        </p:nvPicPr>
        <p:blipFill>
          <a:blip r:embed="rId2" cstate="print"/>
          <a:srcRect r="16634"/>
          <a:stretch>
            <a:fillRect/>
          </a:stretch>
        </p:blipFill>
        <p:spPr bwMode="auto">
          <a:xfrm>
            <a:off x="251520" y="2348880"/>
            <a:ext cx="4390086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25649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1613 год;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50100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– 1486 год;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5811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– 1185 год.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riolis.ru/gallery/data/media/5/IMG_284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03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означает слово «классика»?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898776" cy="3993307"/>
          </a:xfrm>
        </p:spPr>
        <p:txBody>
          <a:bodyPr/>
          <a:lstStyle/>
          <a:p>
            <a:r>
              <a:rPr lang="ru-RU" b="1" dirty="0" smtClean="0"/>
              <a:t>А – новый взгляд;</a:t>
            </a:r>
          </a:p>
          <a:p>
            <a:endParaRPr lang="ru-RU" b="1" dirty="0"/>
          </a:p>
          <a:p>
            <a:r>
              <a:rPr lang="ru-RU" b="1" dirty="0" smtClean="0"/>
              <a:t>Б – образцовый;</a:t>
            </a:r>
          </a:p>
          <a:p>
            <a:endParaRPr lang="ru-RU" b="1" dirty="0"/>
          </a:p>
          <a:p>
            <a:r>
              <a:rPr lang="ru-RU" b="1" dirty="0" smtClean="0"/>
              <a:t>С – модный.</a:t>
            </a:r>
            <a:endParaRPr lang="ru-RU" b="1" dirty="0"/>
          </a:p>
        </p:txBody>
      </p:sp>
      <p:pic>
        <p:nvPicPr>
          <p:cNvPr id="14338" name="Picture 2" descr="http://kinoxxi.ru/images/100-Movies-to-See-Before-You-Die-The-Modern-Classics/100-Movies-to-See-Before-You-Die-The-Modern-Classics-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1"/>
            <a:ext cx="4680520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Классическая музыка применяется: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2048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А – к старинной музыке;</a:t>
            </a:r>
          </a:p>
          <a:p>
            <a:r>
              <a:rPr lang="ru-RU" b="1" dirty="0" smtClean="0"/>
              <a:t>Б –  к творчеству величайших композиторов мира</a:t>
            </a:r>
          </a:p>
          <a:p>
            <a:r>
              <a:rPr lang="ru-RU" b="1" dirty="0" smtClean="0"/>
              <a:t> С – к новому течению в музыкальном искусстве.</a:t>
            </a:r>
            <a:endParaRPr lang="ru-RU" b="1" dirty="0"/>
          </a:p>
        </p:txBody>
      </p:sp>
      <p:pic>
        <p:nvPicPr>
          <p:cNvPr id="15364" name="Picture 4" descr="http://go3.imgsmail.ru/imgpreview?key=http%3A//teninchhero.fargate.ru/images/note/Beatles.jpg&amp;mb=imgdb_preview_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74441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Родина оперы: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4320480" cy="3993307"/>
          </a:xfrm>
        </p:spPr>
        <p:txBody>
          <a:bodyPr/>
          <a:lstStyle/>
          <a:p>
            <a:r>
              <a:rPr lang="ru-RU" b="1" dirty="0" smtClean="0"/>
              <a:t>А – Франция -16 век;</a:t>
            </a:r>
          </a:p>
          <a:p>
            <a:endParaRPr lang="ru-RU" b="1" dirty="0"/>
          </a:p>
          <a:p>
            <a:r>
              <a:rPr lang="ru-RU" b="1" dirty="0" smtClean="0"/>
              <a:t>Б – Италия – 16 век;</a:t>
            </a:r>
          </a:p>
          <a:p>
            <a:endParaRPr lang="ru-RU" b="1" dirty="0"/>
          </a:p>
          <a:p>
            <a:r>
              <a:rPr lang="ru-RU" b="1" dirty="0" smtClean="0"/>
              <a:t>С – Россия – 16 век.</a:t>
            </a:r>
            <a:endParaRPr lang="ru-RU" b="1" dirty="0"/>
          </a:p>
        </p:txBody>
      </p:sp>
      <p:pic>
        <p:nvPicPr>
          <p:cNvPr id="18434" name="Picture 2" descr="http://dic.academic.ru/pictures/enc_colier/ph0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104456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Кто автор первой русской оперы?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4114800" cy="4065315"/>
          </a:xfrm>
        </p:spPr>
        <p:txBody>
          <a:bodyPr/>
          <a:lstStyle/>
          <a:p>
            <a:r>
              <a:rPr lang="ru-RU" b="1" dirty="0" smtClean="0"/>
              <a:t>А – А.П.Бородин;</a:t>
            </a:r>
          </a:p>
          <a:p>
            <a:endParaRPr lang="ru-RU" b="1" dirty="0"/>
          </a:p>
          <a:p>
            <a:r>
              <a:rPr lang="ru-RU" b="1" dirty="0" smtClean="0"/>
              <a:t>Б – П.И.Чайковский;</a:t>
            </a:r>
          </a:p>
          <a:p>
            <a:endParaRPr lang="ru-RU" b="1" dirty="0"/>
          </a:p>
          <a:p>
            <a:r>
              <a:rPr lang="ru-RU" b="1" dirty="0" smtClean="0"/>
              <a:t>С – М.И.Глинка.</a:t>
            </a:r>
            <a:endParaRPr lang="ru-RU" b="1" dirty="0"/>
          </a:p>
        </p:txBody>
      </p:sp>
      <p:pic>
        <p:nvPicPr>
          <p:cNvPr id="19458" name="Picture 2" descr="http://apxeo.info/wp-content/uploads/2010/09/Bolshoi-Theat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248472" cy="451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Исторические события каких лет отражено в опере «Иван Сусанин»: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204864"/>
            <a:ext cx="3466728" cy="392129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А – 1812 год;</a:t>
            </a:r>
          </a:p>
          <a:p>
            <a:endParaRPr lang="ru-RU" b="1" dirty="0"/>
          </a:p>
          <a:p>
            <a:r>
              <a:rPr lang="ru-RU" b="1" dirty="0" smtClean="0"/>
              <a:t>Б – 1613 год;</a:t>
            </a:r>
          </a:p>
          <a:p>
            <a:endParaRPr lang="ru-RU" b="1" dirty="0"/>
          </a:p>
          <a:p>
            <a:r>
              <a:rPr lang="ru-RU" b="1" dirty="0" smtClean="0"/>
              <a:t>С – 1618 год.</a:t>
            </a:r>
            <a:endParaRPr lang="ru-RU" b="1" dirty="0"/>
          </a:p>
        </p:txBody>
      </p:sp>
      <p:pic>
        <p:nvPicPr>
          <p:cNvPr id="20482" name="Picture 2" descr="http://samlib.ru/img/s/shalina_m_a/kartiny_russkoy_smuty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7625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«Иван Сусанин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3816424" cy="3921299"/>
          </a:xfrm>
        </p:spPr>
        <p:txBody>
          <a:bodyPr/>
          <a:lstStyle/>
          <a:p>
            <a:r>
              <a:rPr lang="ru-RU" b="1" dirty="0" smtClean="0"/>
              <a:t>А – 4 действия;</a:t>
            </a:r>
          </a:p>
          <a:p>
            <a:endParaRPr lang="ru-RU" b="1" dirty="0"/>
          </a:p>
          <a:p>
            <a:r>
              <a:rPr lang="ru-RU" b="1" dirty="0" smtClean="0"/>
              <a:t>Б – 3 действия;</a:t>
            </a:r>
          </a:p>
          <a:p>
            <a:endParaRPr lang="ru-RU" b="1" dirty="0"/>
          </a:p>
          <a:p>
            <a:r>
              <a:rPr lang="ru-RU" b="1" dirty="0" smtClean="0"/>
              <a:t>С – 2 действия.</a:t>
            </a:r>
            <a:endParaRPr lang="ru-RU" b="1" dirty="0"/>
          </a:p>
        </p:txBody>
      </p:sp>
      <p:pic>
        <p:nvPicPr>
          <p:cNvPr id="21506" name="Picture 2" descr="http://www.odarushka.ru/susanin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75223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Кто автор оперы </a:t>
            </a:r>
            <a:br>
              <a:rPr lang="ru-RU" dirty="0" smtClean="0"/>
            </a:br>
            <a:r>
              <a:rPr lang="ru-RU" dirty="0" smtClean="0"/>
              <a:t>«Князь </a:t>
            </a:r>
            <a:r>
              <a:rPr lang="ru-RU" dirty="0" err="1" smtClean="0"/>
              <a:t>игорь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455736"/>
            <a:ext cx="7239000" cy="141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://fotograf.x1.ru/cataloge/theatre-2011/theatre_ngatob_2011-05-12_knyaz_igor/900/img_01_43_7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456384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24928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М.Балакирев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2849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А.Бородин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22108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–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П.Чайковский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Драматургия оперы</a:t>
            </a:r>
            <a:br>
              <a:rPr lang="ru-RU" dirty="0" smtClean="0"/>
            </a:br>
            <a:r>
              <a:rPr lang="ru-RU" dirty="0" smtClean="0"/>
              <a:t>«Князь Игорь»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455736"/>
            <a:ext cx="7239000" cy="1221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belcanto.ru/media/images/composition/igor-glazuno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672408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3488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– поляки;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0100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– французы;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8112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- половцы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222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Тест по музыке 7 класс</vt:lpstr>
      <vt:lpstr>Что означает слово «классика»?</vt:lpstr>
      <vt:lpstr>Классическая музыка применяется:</vt:lpstr>
      <vt:lpstr>Родина оперы:</vt:lpstr>
      <vt:lpstr>Кто автор первой русской оперы?</vt:lpstr>
      <vt:lpstr>Исторические события каких лет отражено в опере «Иван Сусанин»:</vt:lpstr>
      <vt:lpstr> сколько действий в опере «Иван Сусанин»?</vt:lpstr>
      <vt:lpstr>  Кто автор оперы  «Князь игорь»?</vt:lpstr>
      <vt:lpstr>Драматургия оперы «Князь Игорь»</vt:lpstr>
      <vt:lpstr>Исторические события каких лет отражено в опере «князь игорь»:</vt:lpstr>
      <vt:lpstr>Спасибо за работу!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музыке 7 класс</dc:title>
  <dc:creator>дети</dc:creator>
  <cp:lastModifiedBy>дети</cp:lastModifiedBy>
  <cp:revision>18</cp:revision>
  <dcterms:created xsi:type="dcterms:W3CDTF">2012-10-21T09:51:49Z</dcterms:created>
  <dcterms:modified xsi:type="dcterms:W3CDTF">2013-10-05T14:11:17Z</dcterms:modified>
</cp:coreProperties>
</file>