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1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0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35600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0910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834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7081"/>
      </p:ext>
    </p:extLst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59309"/>
      </p:ext>
    </p:extLst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8869"/>
      </p:ext>
    </p:extLst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54700"/>
      </p:ext>
    </p:extLst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65206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37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19481"/>
      </p:ext>
    </p:extLst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41302"/>
      </p:ext>
    </p:extLst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28500"/>
      </p:ext>
    </p:extLst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96517"/>
      </p:ext>
    </p:extLst>
  </p:cSld>
  <p:clrMapOvr>
    <a:masterClrMapping/>
  </p:clrMapOvr>
  <p:transition spd="slow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83993"/>
      </p:ext>
    </p:extLst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61834"/>
      </p:ext>
    </p:extLst>
  </p:cSld>
  <p:clrMapOvr>
    <a:masterClrMapping/>
  </p:clrMapOvr>
  <p:transition spd="slow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94354"/>
      </p:ext>
    </p:extLst>
  </p:cSld>
  <p:clrMapOvr>
    <a:masterClrMapping/>
  </p:clrMapOvr>
  <p:transition spd="slow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75417"/>
      </p:ext>
    </p:extLst>
  </p:cSld>
  <p:clrMapOvr>
    <a:masterClrMapping/>
  </p:clrMapOvr>
  <p:transition spd="slow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28086"/>
      </p:ext>
    </p:extLst>
  </p:cSld>
  <p:clrMapOvr>
    <a:masterClrMapping/>
  </p:clrMapOvr>
  <p:transition spd="slow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72920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46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7631"/>
      </p:ext>
    </p:extLst>
  </p:cSld>
  <p:clrMapOvr>
    <a:masterClrMapping/>
  </p:clrMapOvr>
  <p:transition spd="slow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42623"/>
      </p:ext>
    </p:extLst>
  </p:cSld>
  <p:clrMapOvr>
    <a:masterClrMapping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28336"/>
      </p:ext>
    </p:extLst>
  </p:cSld>
  <p:clrMapOvr>
    <a:masterClrMapping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6022"/>
      </p:ext>
    </p:extLst>
  </p:cSld>
  <p:clrMapOvr>
    <a:masterClrMapping/>
  </p:clrMapOvr>
  <p:transition spd="slow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53643"/>
      </p:ext>
    </p:extLst>
  </p:cSld>
  <p:clrMapOvr>
    <a:masterClrMapping/>
  </p:clrMapOvr>
  <p:transition spd="slow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7182"/>
      </p:ext>
    </p:extLst>
  </p:cSld>
  <p:clrMapOvr>
    <a:masterClrMapping/>
  </p:clrMapOvr>
  <p:transition spd="slow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64595"/>
      </p:ext>
    </p:extLst>
  </p:cSld>
  <p:clrMapOvr>
    <a:masterClrMapping/>
  </p:clrMapOvr>
  <p:transition spd="slow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9928"/>
      </p:ext>
    </p:extLst>
  </p:cSld>
  <p:clrMapOvr>
    <a:masterClrMapping/>
  </p:clrMapOvr>
  <p:transition spd="slow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9611"/>
      </p:ext>
    </p:extLst>
  </p:cSld>
  <p:clrMapOvr>
    <a:masterClrMapping/>
  </p:clrMapOvr>
  <p:transition spd="slow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21062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97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3405"/>
      </p:ext>
    </p:extLst>
  </p:cSld>
  <p:clrMapOvr>
    <a:masterClrMapping/>
  </p:clrMapOvr>
  <p:transition spd="slow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3111"/>
      </p:ext>
    </p:extLst>
  </p:cSld>
  <p:clrMapOvr>
    <a:masterClrMapping/>
  </p:clrMapOvr>
  <p:transition spd="slow"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27751"/>
      </p:ext>
    </p:extLst>
  </p:cSld>
  <p:clrMapOvr>
    <a:masterClrMapping/>
  </p:clrMapOvr>
  <p:transition spd="slow"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66426"/>
      </p:ext>
    </p:extLst>
  </p:cSld>
  <p:clrMapOvr>
    <a:masterClrMapping/>
  </p:clrMapOvr>
  <p:transition spd="slow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56231"/>
      </p:ext>
    </p:extLst>
  </p:cSld>
  <p:clrMapOvr>
    <a:masterClrMapping/>
  </p:clrMapOvr>
  <p:transition spd="slow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63969"/>
      </p:ext>
    </p:extLst>
  </p:cSld>
  <p:clrMapOvr>
    <a:masterClrMapping/>
  </p:clrMapOvr>
  <p:transition spd="slow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62510"/>
      </p:ext>
    </p:extLst>
  </p:cSld>
  <p:clrMapOvr>
    <a:masterClrMapping/>
  </p:clrMapOvr>
  <p:transition spd="slow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44943"/>
      </p:ext>
    </p:extLst>
  </p:cSld>
  <p:clrMapOvr>
    <a:masterClrMapping/>
  </p:clrMapOvr>
  <p:transition spd="slow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67150"/>
      </p:ext>
    </p:extLst>
  </p:cSld>
  <p:clrMapOvr>
    <a:masterClrMapping/>
  </p:clrMapOvr>
  <p:transition spd="slow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84079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74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89614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8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5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0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4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128BC-EAC5-415D-8F63-0B32C8D453C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577E-2F2E-47CD-A810-D45AA683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2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7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8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Владимир и Марин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-20638"/>
            <a:ext cx="3187700" cy="3251201"/>
          </a:xfrm>
        </p:spPr>
      </p:pic>
      <p:pic>
        <p:nvPicPr>
          <p:cNvPr id="9224" name="Picture 8" descr="abdulov-vyso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4762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C:\Users\Ирина\Pictures\140223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0"/>
            <a:ext cx="286861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C:\Users\Ирина\Pictures\красивы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268413"/>
            <a:ext cx="43910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3817938"/>
            <a:ext cx="4332288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2163"/>
            <a:ext cx="3419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67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6" name="Picture 6" descr="C:\Users\Ирина\Pictures\Влади и Высоц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98450"/>
            <a:ext cx="8890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786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4013"/>
            <a:ext cx="82804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11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</cp:revision>
  <dcterms:created xsi:type="dcterms:W3CDTF">2015-03-12T07:47:59Z</dcterms:created>
  <dcterms:modified xsi:type="dcterms:W3CDTF">2015-03-12T07:49:20Z</dcterms:modified>
</cp:coreProperties>
</file>