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sldIdLst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6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2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69874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92998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218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59324"/>
      </p:ext>
    </p:extLst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43996"/>
      </p:ext>
    </p:extLst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03820"/>
      </p:ext>
    </p:extLst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32968"/>
      </p:ext>
    </p:extLst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57303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33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85345"/>
      </p:ext>
    </p:extLst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3245"/>
      </p:ext>
    </p:extLst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33486"/>
      </p:ext>
    </p:extLst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494"/>
      </p:ext>
    </p:extLst>
  </p:cSld>
  <p:clrMapOvr>
    <a:masterClrMapping/>
  </p:clrMapOvr>
  <p:transition spd="slow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03413"/>
      </p:ext>
    </p:extLst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57642"/>
      </p:ext>
    </p:extLst>
  </p:cSld>
  <p:clrMapOvr>
    <a:masterClrMapping/>
  </p:clrMapOvr>
  <p:transition spd="slow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14353"/>
      </p:ext>
    </p:extLst>
  </p:cSld>
  <p:clrMapOvr>
    <a:masterClrMapping/>
  </p:clrMapOvr>
  <p:transition spd="slow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32648"/>
      </p:ext>
    </p:extLst>
  </p:cSld>
  <p:clrMapOvr>
    <a:masterClrMapping/>
  </p:clrMapOvr>
  <p:transition spd="slow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97352"/>
      </p:ext>
    </p:extLst>
  </p:cSld>
  <p:clrMapOvr>
    <a:masterClrMapping/>
  </p:clrMapOvr>
  <p:transition spd="slow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45188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01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9851"/>
      </p:ext>
    </p:extLst>
  </p:cSld>
  <p:clrMapOvr>
    <a:masterClrMapping/>
  </p:clrMapOvr>
  <p:transition spd="slow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40280"/>
      </p:ext>
    </p:extLst>
  </p:cSld>
  <p:clrMapOvr>
    <a:masterClrMapping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5069"/>
      </p:ext>
    </p:extLst>
  </p:cSld>
  <p:clrMapOvr>
    <a:masterClrMapping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82801"/>
      </p:ext>
    </p:extLst>
  </p:cSld>
  <p:clrMapOvr>
    <a:masterClrMapping/>
  </p:clrMapOvr>
  <p:transition spd="slow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36510"/>
      </p:ext>
    </p:extLst>
  </p:cSld>
  <p:clrMapOvr>
    <a:masterClrMapping/>
  </p:clrMapOvr>
  <p:transition spd="slow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54493"/>
      </p:ext>
    </p:extLst>
  </p:cSld>
  <p:clrMapOvr>
    <a:masterClrMapping/>
  </p:clrMapOvr>
  <p:transition spd="slow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24498"/>
      </p:ext>
    </p:extLst>
  </p:cSld>
  <p:clrMapOvr>
    <a:masterClrMapping/>
  </p:clrMapOvr>
  <p:transition spd="slow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96355"/>
      </p:ext>
    </p:extLst>
  </p:cSld>
  <p:clrMapOvr>
    <a:masterClrMapping/>
  </p:clrMapOvr>
  <p:transition spd="slow">
    <p:diamond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9842"/>
      </p:ext>
    </p:extLst>
  </p:cSld>
  <p:clrMapOvr>
    <a:masterClrMapping/>
  </p:clrMapOvr>
  <p:transition spd="slow">
    <p:diamond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21735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75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13885"/>
      </p:ext>
    </p:extLst>
  </p:cSld>
  <p:clrMapOvr>
    <a:masterClrMapping/>
  </p:clrMapOvr>
  <p:transition spd="slow">
    <p:diamond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47259"/>
      </p:ext>
    </p:extLst>
  </p:cSld>
  <p:clrMapOvr>
    <a:masterClrMapping/>
  </p:clrMapOvr>
  <p:transition spd="slow">
    <p:diamond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09025"/>
      </p:ext>
    </p:extLst>
  </p:cSld>
  <p:clrMapOvr>
    <a:masterClrMapping/>
  </p:clrMapOvr>
  <p:transition spd="slow">
    <p:diamond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69165"/>
      </p:ext>
    </p:extLst>
  </p:cSld>
  <p:clrMapOvr>
    <a:masterClrMapping/>
  </p:clrMapOvr>
  <p:transition spd="slow">
    <p:diamond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61110"/>
      </p:ext>
    </p:extLst>
  </p:cSld>
  <p:clrMapOvr>
    <a:masterClrMapping/>
  </p:clrMapOvr>
  <p:transition spd="slow">
    <p:diamond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59734"/>
      </p:ext>
    </p:extLst>
  </p:cSld>
  <p:clrMapOvr>
    <a:masterClrMapping/>
  </p:clrMapOvr>
  <p:transition spd="slow">
    <p:diamond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94643"/>
      </p:ext>
    </p:extLst>
  </p:cSld>
  <p:clrMapOvr>
    <a:masterClrMapping/>
  </p:clrMapOvr>
  <p:transition spd="slow">
    <p:diamond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52006"/>
      </p:ext>
    </p:extLst>
  </p:cSld>
  <p:clrMapOvr>
    <a:masterClrMapping/>
  </p:clrMapOvr>
  <p:transition spd="slow">
    <p:diamond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12378"/>
      </p:ext>
    </p:extLst>
  </p:cSld>
  <p:clrMapOvr>
    <a:masterClrMapping/>
  </p:clrMapOvr>
  <p:transition spd="slow">
    <p:diamond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36818"/>
      </p:ext>
    </p:extLst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74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75377"/>
      </p:ext>
    </p:extLst>
  </p:cSld>
  <p:clrMapOvr>
    <a:masterClrMapping/>
  </p:clrMapOvr>
  <p:transition spd="slow">
    <p:diamond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41335"/>
      </p:ext>
    </p:extLst>
  </p:cSld>
  <p:clrMapOvr>
    <a:masterClrMapping/>
  </p:clrMapOvr>
  <p:transition spd="slow">
    <p:diamond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85611"/>
      </p:ext>
    </p:extLst>
  </p:cSld>
  <p:clrMapOvr>
    <a:masterClrMapping/>
  </p:clrMapOvr>
  <p:transition spd="slow">
    <p:diamond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9465"/>
      </p:ext>
    </p:extLst>
  </p:cSld>
  <p:clrMapOvr>
    <a:masterClrMapping/>
  </p:clrMapOvr>
  <p:transition spd="slow">
    <p:diamond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347"/>
      </p:ext>
    </p:extLst>
  </p:cSld>
  <p:clrMapOvr>
    <a:masterClrMapping/>
  </p:clrMapOvr>
  <p:transition spd="slow">
    <p:diamond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3460"/>
      </p:ext>
    </p:extLst>
  </p:cSld>
  <p:clrMapOvr>
    <a:masterClrMapping/>
  </p:clrMapOvr>
  <p:transition spd="slow">
    <p:diamond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35687"/>
      </p:ext>
    </p:extLst>
  </p:cSld>
  <p:clrMapOvr>
    <a:masterClrMapping/>
  </p:clrMapOvr>
  <p:transition spd="slow">
    <p:diamond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58950"/>
      </p:ext>
    </p:extLst>
  </p:cSld>
  <p:clrMapOvr>
    <a:masterClrMapping/>
  </p:clrMapOvr>
  <p:transition spd="slow">
    <p:diamond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62728"/>
      </p:ext>
    </p:extLst>
  </p:cSld>
  <p:clrMapOvr>
    <a:masterClrMapping/>
  </p:clrMapOvr>
  <p:transition spd="slow">
    <p:diamond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92162"/>
      </p:ext>
    </p:extLst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97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50314"/>
      </p:ext>
    </p:extLst>
  </p:cSld>
  <p:clrMapOvr>
    <a:masterClrMapping/>
  </p:clrMapOvr>
  <p:transition spd="slow">
    <p:diamond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3422"/>
      </p:ext>
    </p:extLst>
  </p:cSld>
  <p:clrMapOvr>
    <a:masterClrMapping/>
  </p:clrMapOvr>
  <p:transition spd="slow">
    <p:diamond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3615"/>
      </p:ext>
    </p:extLst>
  </p:cSld>
  <p:clrMapOvr>
    <a:masterClrMapping/>
  </p:clrMapOvr>
  <p:transition spd="slow">
    <p:diamond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2036"/>
      </p:ext>
    </p:extLst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5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0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2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C636-77E3-401F-B67C-29A92F3A1F25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0AFC-D58E-4D01-88A8-06343EA2B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8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0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Ирина\Pictures\Высоцкий и Шемякин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76250"/>
            <a:ext cx="6775450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1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Ирина\Pictures\Высоцкий и Иван Борт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04813"/>
            <a:ext cx="4310062" cy="433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71738"/>
            <a:ext cx="37496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653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Ирина\Pictures\Енгибар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6250"/>
            <a:ext cx="4378325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41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рина\Pictures\Владимир и Волод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4813"/>
            <a:ext cx="5832475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21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</cp:revision>
  <dcterms:created xsi:type="dcterms:W3CDTF">2015-03-12T07:45:25Z</dcterms:created>
  <dcterms:modified xsi:type="dcterms:W3CDTF">2015-03-12T07:47:23Z</dcterms:modified>
</cp:coreProperties>
</file>