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sldIdLst>
    <p:sldId id="256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63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18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4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6687"/>
      </p:ext>
    </p:extLst>
  </p:cSld>
  <p:clrMapOvr>
    <a:masterClrMapping/>
  </p:clrMapOvr>
  <p:transition spd="slow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622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23932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85810"/>
      </p:ext>
    </p:extLst>
  </p:cSld>
  <p:clrMapOvr>
    <a:masterClrMapping/>
  </p:clrMapOvr>
  <p:transition spd="slow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55566"/>
      </p:ext>
    </p:extLst>
  </p:cSld>
  <p:clrMapOvr>
    <a:masterClrMapping/>
  </p:clrMapOvr>
  <p:transition spd="slow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12649"/>
      </p:ext>
    </p:extLst>
  </p:cSld>
  <p:clrMapOvr>
    <a:masterClrMapping/>
  </p:clrMapOvr>
  <p:transition spd="slow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33154"/>
      </p:ext>
    </p:extLst>
  </p:cSld>
  <p:clrMapOvr>
    <a:masterClrMapping/>
  </p:clrMapOvr>
  <p:transition spd="slow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671"/>
      </p:ext>
    </p:extLst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76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74192"/>
      </p:ext>
    </p:extLst>
  </p:cSld>
  <p:clrMapOvr>
    <a:masterClrMapping/>
  </p:clrMapOvr>
  <p:transition spd="slow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488769"/>
      </p:ext>
    </p:extLst>
  </p:cSld>
  <p:clrMapOvr>
    <a:masterClrMapping/>
  </p:clrMapOvr>
  <p:transition spd="slow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0010"/>
      </p:ext>
    </p:extLst>
  </p:cSld>
  <p:clrMapOvr>
    <a:masterClrMapping/>
  </p:clrMapOvr>
  <p:transition spd="slow"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58327"/>
      </p:ext>
    </p:extLst>
  </p:cSld>
  <p:clrMapOvr>
    <a:masterClrMapping/>
  </p:clrMapOvr>
  <p:transition spd="slow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67456"/>
      </p:ext>
    </p:extLst>
  </p:cSld>
  <p:clrMapOvr>
    <a:masterClrMapping/>
  </p:clrMapOvr>
  <p:transition spd="slow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E909-5C82-4EC8-9E9A-1A4B3AC9D00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97072"/>
      </p:ext>
    </p:extLst>
  </p:cSld>
  <p:clrMapOvr>
    <a:masterClrMapping/>
  </p:clrMapOvr>
  <p:transition spd="slow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933FC-E261-453D-84CE-474F8B637EA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33949"/>
      </p:ext>
    </p:extLst>
  </p:cSld>
  <p:clrMapOvr>
    <a:masterClrMapping/>
  </p:clrMapOvr>
  <p:transition spd="slow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DA799-6FA3-4DA2-9091-DA9C8117A3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53625"/>
      </p:ext>
    </p:extLst>
  </p:cSld>
  <p:clrMapOvr>
    <a:masterClrMapping/>
  </p:clrMapOvr>
  <p:transition spd="slow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E0219-6896-4CFB-8D1E-2AD74A84385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843"/>
      </p:ext>
    </p:extLst>
  </p:cSld>
  <p:clrMapOvr>
    <a:masterClrMapping/>
  </p:clrMapOvr>
  <p:transition spd="slow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FC12-A81D-4E97-A85D-2BDED4F75E7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4523"/>
      </p:ext>
    </p:extLst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37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4A5E-4098-43E3-B210-C6CFC0DDC2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91686"/>
      </p:ext>
    </p:extLst>
  </p:cSld>
  <p:clrMapOvr>
    <a:masterClrMapping/>
  </p:clrMapOvr>
  <p:transition spd="slow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A0A3C-D409-483E-9BE4-CEE7000B1AA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28018"/>
      </p:ext>
    </p:extLst>
  </p:cSld>
  <p:clrMapOvr>
    <a:masterClrMapping/>
  </p:clrMapOvr>
  <p:transition spd="slow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3E2-6263-4264-B7E1-05AC89F087A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38004"/>
      </p:ext>
    </p:extLst>
  </p:cSld>
  <p:clrMapOvr>
    <a:masterClrMapping/>
  </p:clrMapOvr>
  <p:transition spd="slow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C8C9-B19E-431D-AD6B-4E4FC0F68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385"/>
      </p:ext>
    </p:extLst>
  </p:cSld>
  <p:clrMapOvr>
    <a:masterClrMapping/>
  </p:clrMapOvr>
  <p:transition spd="slow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DA8D-36A4-4D54-B6A1-36E9B0B6B31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84500"/>
      </p:ext>
    </p:extLst>
  </p:cSld>
  <p:clrMapOvr>
    <a:masterClrMapping/>
  </p:clrMapOvr>
  <p:transition spd="slow">
    <p:diamond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70A3-7DDB-4925-BCD3-E59EE19A0D0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05489"/>
      </p:ext>
    </p:extLst>
  </p:cSld>
  <p:clrMapOvr>
    <a:masterClrMapping/>
  </p:clrMapOvr>
  <p:transition spd="slow">
    <p:diamond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E7985-4B16-4DFC-9E03-04C84BCC29F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85522"/>
      </p:ext>
    </p:extLst>
  </p:cSld>
  <p:clrMapOvr>
    <a:masterClrMapping/>
  </p:clrMapOvr>
  <p:transition spd="slow">
    <p:diamond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6B33-7BB0-4F0C-8BC5-1B59BEA0638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74787"/>
      </p:ext>
    </p:extLst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39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2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00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1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65E2-C1E6-4A94-BD5E-BEDB901C4854}" type="datetimeFigureOut">
              <a:rPr lang="ru-RU" smtClean="0"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1FAA-9DF7-4ACE-8595-73D6FBD9F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5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5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E20C4A-3DA1-4848-86DD-B79C60E9BC90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0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80988"/>
            <a:ext cx="8229600" cy="5838825"/>
          </a:xfrm>
          <a:noFill/>
        </p:spPr>
      </p:pic>
    </p:spTree>
    <p:extLst>
      <p:ext uri="{BB962C8B-B14F-4D97-AF65-F5344CB8AC3E}">
        <p14:creationId xmlns:p14="http://schemas.microsoft.com/office/powerpoint/2010/main" val="210574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C:\Users\Ирина\Pictures\гамлет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57188"/>
            <a:ext cx="5040312" cy="4040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C:\Users\Ирина\Pictures\В. Высоцкий галил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84313"/>
            <a:ext cx="33734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28938"/>
            <a:ext cx="36718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75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Тема Office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</cp:revision>
  <dcterms:created xsi:type="dcterms:W3CDTF">2015-03-12T07:42:35Z</dcterms:created>
  <dcterms:modified xsi:type="dcterms:W3CDTF">2015-03-12T07:43:27Z</dcterms:modified>
</cp:coreProperties>
</file>