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8" r:id="rId3"/>
  </p:sldMasterIdLst>
  <p:sldIdLst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CE909-5C82-4EC8-9E9A-1A4B3AC9D00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845488"/>
      </p:ext>
    </p:extLst>
  </p:cSld>
  <p:clrMapOvr>
    <a:masterClrMapping/>
  </p:clrMapOvr>
  <p:transition spd="slow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8DA8D-36A4-4D54-B6A1-36E9B0B6B31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313430"/>
      </p:ext>
    </p:extLst>
  </p:cSld>
  <p:clrMapOvr>
    <a:masterClrMapping/>
  </p:clrMapOvr>
  <p:transition spd="slow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870A3-7DDB-4925-BCD3-E59EE19A0D0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398889"/>
      </p:ext>
    </p:extLst>
  </p:cSld>
  <p:clrMapOvr>
    <a:masterClrMapping/>
  </p:clrMapOvr>
  <p:transition spd="slow">
    <p:diamond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E7985-4B16-4DFC-9E03-04C84BCC29F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688889"/>
      </p:ext>
    </p:extLst>
  </p:cSld>
  <p:clrMapOvr>
    <a:masterClrMapping/>
  </p:clrMapOvr>
  <p:transition spd="slow">
    <p:diamond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56B33-7BB0-4F0C-8BC5-1B59BEA0638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09528"/>
      </p:ext>
    </p:extLst>
  </p:cSld>
  <p:clrMapOvr>
    <a:masterClrMapping/>
  </p:clrMapOvr>
  <p:transition spd="slow">
    <p:diamond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CE909-5C82-4EC8-9E9A-1A4B3AC9D00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194348"/>
      </p:ext>
    </p:extLst>
  </p:cSld>
  <p:clrMapOvr>
    <a:masterClrMapping/>
  </p:clrMapOvr>
  <p:transition spd="slow">
    <p:diamond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933FC-E261-453D-84CE-474F8B637EA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047173"/>
      </p:ext>
    </p:extLst>
  </p:cSld>
  <p:clrMapOvr>
    <a:masterClrMapping/>
  </p:clrMapOvr>
  <p:transition spd="slow">
    <p:diamond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DA799-6FA3-4DA2-9091-DA9C8117A33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463293"/>
      </p:ext>
    </p:extLst>
  </p:cSld>
  <p:clrMapOvr>
    <a:masterClrMapping/>
  </p:clrMapOvr>
  <p:transition spd="slow">
    <p:diamond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E0219-6896-4CFB-8D1E-2AD74A84385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949577"/>
      </p:ext>
    </p:extLst>
  </p:cSld>
  <p:clrMapOvr>
    <a:masterClrMapping/>
  </p:clrMapOvr>
  <p:transition spd="slow">
    <p:diamond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AFC12-A81D-4E97-A85D-2BDED4F75E7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663512"/>
      </p:ext>
    </p:extLst>
  </p:cSld>
  <p:clrMapOvr>
    <a:masterClrMapping/>
  </p:clrMapOvr>
  <p:transition spd="slow">
    <p:diamond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54A5E-4098-43E3-B210-C6CFC0DDC29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371970"/>
      </p:ext>
    </p:extLst>
  </p:cSld>
  <p:clrMapOvr>
    <a:masterClrMapping/>
  </p:clrMapOvr>
  <p:transition spd="slow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933FC-E261-453D-84CE-474F8B637EA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050772"/>
      </p:ext>
    </p:extLst>
  </p:cSld>
  <p:clrMapOvr>
    <a:masterClrMapping/>
  </p:clrMapOvr>
  <p:transition spd="slow">
    <p:diamond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A0A3C-D409-483E-9BE4-CEE7000B1AA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135993"/>
      </p:ext>
    </p:extLst>
  </p:cSld>
  <p:clrMapOvr>
    <a:masterClrMapping/>
  </p:clrMapOvr>
  <p:transition spd="slow">
    <p:diamond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473E2-6263-4264-B7E1-05AC89F087A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439481"/>
      </p:ext>
    </p:extLst>
  </p:cSld>
  <p:clrMapOvr>
    <a:masterClrMapping/>
  </p:clrMapOvr>
  <p:transition spd="slow">
    <p:diamond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9C8C9-B19E-431D-AD6B-4E4FC0F68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234955"/>
      </p:ext>
    </p:extLst>
  </p:cSld>
  <p:clrMapOvr>
    <a:masterClrMapping/>
  </p:clrMapOvr>
  <p:transition spd="slow">
    <p:diamond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8DA8D-36A4-4D54-B6A1-36E9B0B6B31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424345"/>
      </p:ext>
    </p:extLst>
  </p:cSld>
  <p:clrMapOvr>
    <a:masterClrMapping/>
  </p:clrMapOvr>
  <p:transition spd="slow">
    <p:diamond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870A3-7DDB-4925-BCD3-E59EE19A0D0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94437"/>
      </p:ext>
    </p:extLst>
  </p:cSld>
  <p:clrMapOvr>
    <a:masterClrMapping/>
  </p:clrMapOvr>
  <p:transition spd="slow">
    <p:diamond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E7985-4B16-4DFC-9E03-04C84BCC29F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040139"/>
      </p:ext>
    </p:extLst>
  </p:cSld>
  <p:clrMapOvr>
    <a:masterClrMapping/>
  </p:clrMapOvr>
  <p:transition spd="slow">
    <p:diamond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56B33-7BB0-4F0C-8BC5-1B59BEA0638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704042"/>
      </p:ext>
    </p:extLst>
  </p:cSld>
  <p:clrMapOvr>
    <a:masterClrMapping/>
  </p:clrMapOvr>
  <p:transition spd="slow">
    <p:diamond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CE909-5C82-4EC8-9E9A-1A4B3AC9D00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581642"/>
      </p:ext>
    </p:extLst>
  </p:cSld>
  <p:clrMapOvr>
    <a:masterClrMapping/>
  </p:clrMapOvr>
  <p:transition spd="slow">
    <p:diamond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933FC-E261-453D-84CE-474F8B637EA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59114"/>
      </p:ext>
    </p:extLst>
  </p:cSld>
  <p:clrMapOvr>
    <a:masterClrMapping/>
  </p:clrMapOvr>
  <p:transition spd="slow">
    <p:diamond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DA799-6FA3-4DA2-9091-DA9C8117A33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575428"/>
      </p:ext>
    </p:extLst>
  </p:cSld>
  <p:clrMapOvr>
    <a:masterClrMapping/>
  </p:clrMapOvr>
  <p:transition spd="slow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DA799-6FA3-4DA2-9091-DA9C8117A33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309569"/>
      </p:ext>
    </p:extLst>
  </p:cSld>
  <p:clrMapOvr>
    <a:masterClrMapping/>
  </p:clrMapOvr>
  <p:transition spd="slow">
    <p:diamond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E0219-6896-4CFB-8D1E-2AD74A84385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66358"/>
      </p:ext>
    </p:extLst>
  </p:cSld>
  <p:clrMapOvr>
    <a:masterClrMapping/>
  </p:clrMapOvr>
  <p:transition spd="slow">
    <p:diamond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AFC12-A81D-4E97-A85D-2BDED4F75E7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498715"/>
      </p:ext>
    </p:extLst>
  </p:cSld>
  <p:clrMapOvr>
    <a:masterClrMapping/>
  </p:clrMapOvr>
  <p:transition spd="slow">
    <p:diamond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54A5E-4098-43E3-B210-C6CFC0DDC29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684510"/>
      </p:ext>
    </p:extLst>
  </p:cSld>
  <p:clrMapOvr>
    <a:masterClrMapping/>
  </p:clrMapOvr>
  <p:transition spd="slow">
    <p:diamond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A0A3C-D409-483E-9BE4-CEE7000B1AA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972416"/>
      </p:ext>
    </p:extLst>
  </p:cSld>
  <p:clrMapOvr>
    <a:masterClrMapping/>
  </p:clrMapOvr>
  <p:transition spd="slow">
    <p:diamond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473E2-6263-4264-B7E1-05AC89F087A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32762"/>
      </p:ext>
    </p:extLst>
  </p:cSld>
  <p:clrMapOvr>
    <a:masterClrMapping/>
  </p:clrMapOvr>
  <p:transition spd="slow">
    <p:diamond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9C8C9-B19E-431D-AD6B-4E4FC0F68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466967"/>
      </p:ext>
    </p:extLst>
  </p:cSld>
  <p:clrMapOvr>
    <a:masterClrMapping/>
  </p:clrMapOvr>
  <p:transition spd="slow">
    <p:diamond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8DA8D-36A4-4D54-B6A1-36E9B0B6B31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163889"/>
      </p:ext>
    </p:extLst>
  </p:cSld>
  <p:clrMapOvr>
    <a:masterClrMapping/>
  </p:clrMapOvr>
  <p:transition spd="slow">
    <p:diamond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870A3-7DDB-4925-BCD3-E59EE19A0D0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470453"/>
      </p:ext>
    </p:extLst>
  </p:cSld>
  <p:clrMapOvr>
    <a:masterClrMapping/>
  </p:clrMapOvr>
  <p:transition spd="slow">
    <p:diamond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E7985-4B16-4DFC-9E03-04C84BCC29F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361143"/>
      </p:ext>
    </p:extLst>
  </p:cSld>
  <p:clrMapOvr>
    <a:masterClrMapping/>
  </p:clrMapOvr>
  <p:transition spd="slow">
    <p:diamond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56B33-7BB0-4F0C-8BC5-1B59BEA0638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907855"/>
      </p:ext>
    </p:extLst>
  </p:cSld>
  <p:clrMapOvr>
    <a:masterClrMapping/>
  </p:clrMapOvr>
  <p:transition spd="slow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E0219-6896-4CFB-8D1E-2AD74A84385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725970"/>
      </p:ext>
    </p:extLst>
  </p:cSld>
  <p:clrMapOvr>
    <a:masterClrMapping/>
  </p:clrMapOvr>
  <p:transition spd="slow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AFC12-A81D-4E97-A85D-2BDED4F75E7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943937"/>
      </p:ext>
    </p:extLst>
  </p:cSld>
  <p:clrMapOvr>
    <a:masterClrMapping/>
  </p:clrMapOvr>
  <p:transition spd="slow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54A5E-4098-43E3-B210-C6CFC0DDC29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108762"/>
      </p:ext>
    </p:extLst>
  </p:cSld>
  <p:clrMapOvr>
    <a:masterClrMapping/>
  </p:clrMapOvr>
  <p:transition spd="slow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A0A3C-D409-483E-9BE4-CEE7000B1AA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931456"/>
      </p:ext>
    </p:extLst>
  </p:cSld>
  <p:clrMapOvr>
    <a:masterClrMapping/>
  </p:clrMapOvr>
  <p:transition spd="slow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473E2-6263-4264-B7E1-05AC89F087A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242168"/>
      </p:ext>
    </p:extLst>
  </p:cSld>
  <p:clrMapOvr>
    <a:masterClrMapping/>
  </p:clrMapOvr>
  <p:transition spd="slow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9C8C9-B19E-431D-AD6B-4E4FC0F68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094710"/>
      </p:ext>
    </p:extLst>
  </p:cSld>
  <p:clrMapOvr>
    <a:masterClrMapping/>
  </p:clrMapOvr>
  <p:transition spd="slow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E20C4A-3DA1-4848-86DD-B79C60E9BC90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49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>
    <p:diamond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E20C4A-3DA1-4848-86DD-B79C60E9BC90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23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ransition spd="slow">
    <p:diamond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E20C4A-3DA1-4848-86DD-B79C60E9BC90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665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ransition spd="slow">
    <p:diamond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algn="r" eaLnBrk="1" hangingPunct="1"/>
            <a:r>
              <a:rPr lang="ru-RU" altLang="ru-RU" b="1" i="1" smtClean="0">
                <a:latin typeface="Arial Unicode MS" pitchFamily="34" charset="-128"/>
              </a:rPr>
              <a:t>«Счастье- это путешествие…»</a:t>
            </a:r>
            <a:br>
              <a:rPr lang="ru-RU" altLang="ru-RU" b="1" i="1" smtClean="0">
                <a:latin typeface="Arial Unicode MS" pitchFamily="34" charset="-128"/>
              </a:rPr>
            </a:br>
            <a:r>
              <a:rPr lang="ru-RU" altLang="ru-RU" sz="2800" b="1" i="1" smtClean="0">
                <a:latin typeface="Arial Unicode MS" pitchFamily="34" charset="-128"/>
              </a:rPr>
              <a:t>В. С. Высоцкий</a:t>
            </a:r>
          </a:p>
        </p:txBody>
      </p:sp>
      <p:pic>
        <p:nvPicPr>
          <p:cNvPr id="2051" name="Picture 8" descr="Владимир Высоцкий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2060575"/>
            <a:ext cx="3155950" cy="318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9" descr="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244600"/>
            <a:ext cx="5451475" cy="545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74E7A9B-7880-49B9-A3C2-7F1B9BD966E0}" type="slidenum">
              <a:rPr lang="ru-RU" altLang="ru-RU" sz="14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ru-RU" altLang="ru-RU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6826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 descr="0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807112">
            <a:off x="57150" y="-288925"/>
            <a:ext cx="3851275" cy="429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18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663233">
            <a:off x="5210175" y="-541338"/>
            <a:ext cx="4038600" cy="40386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Ирина\Pictures\Высоцкий портрет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2420938"/>
            <a:ext cx="6265863" cy="4176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8178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Алиса в стране чудес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7175" y="188913"/>
            <a:ext cx="3873500" cy="381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Бегство мистера Мак-Кинл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04813"/>
            <a:ext cx="37973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ваыгьс (10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49275"/>
            <a:ext cx="4305300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Владимир Высоцкий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765175"/>
            <a:ext cx="4260850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 descr="Всё не так, ребят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981075"/>
            <a:ext cx="5080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 descr="Все ушли на фронт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1268413"/>
            <a:ext cx="4327525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 descr="Золотые россыпи мои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1628775"/>
            <a:ext cx="5080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 descr="picture0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62150"/>
            <a:ext cx="381635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4" descr="Владимир Высоцкий (70-е годы)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8875"/>
            <a:ext cx="49149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6366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3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3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3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3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3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3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3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3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3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3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3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</Words>
  <Application>Microsoft Office PowerPoint</Application>
  <PresentationFormat>Экран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Оформление по умолчанию</vt:lpstr>
      <vt:lpstr>1_Оформление по умолчанию</vt:lpstr>
      <vt:lpstr>2_Оформление по умолчанию</vt:lpstr>
      <vt:lpstr>«Счастье- это путешествие…» В. С. Высоцкий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«Счастье- это путешествие…» В. С. Высоцкий</dc:title>
  <dc:creator>Ирина</dc:creator>
  <cp:lastModifiedBy>Ирина</cp:lastModifiedBy>
  <cp:revision>2</cp:revision>
  <dcterms:created xsi:type="dcterms:W3CDTF">2015-03-12T07:32:26Z</dcterms:created>
  <dcterms:modified xsi:type="dcterms:W3CDTF">2015-03-12T07:36:12Z</dcterms:modified>
</cp:coreProperties>
</file>