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9" r:id="rId5"/>
    <p:sldId id="270" r:id="rId6"/>
    <p:sldId id="272" r:id="rId7"/>
    <p:sldId id="278" r:id="rId8"/>
    <p:sldId id="273" r:id="rId9"/>
    <p:sldId id="274" r:id="rId10"/>
    <p:sldId id="276" r:id="rId11"/>
    <p:sldId id="279" r:id="rId12"/>
    <p:sldId id="275" r:id="rId13"/>
    <p:sldId id="281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0254E-E4BC-4BC7-925E-AB5BCD255CA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5EE400C-3B0D-48E1-A1A1-D8A486FEAE44}">
      <dgm:prSet phldrT="[Текст]"/>
      <dgm:spPr/>
      <dgm:t>
        <a:bodyPr/>
        <a:lstStyle/>
        <a:p>
          <a:r>
            <a:rPr lang="ru-RU" dirty="0" smtClean="0"/>
            <a:t>визуальный</a:t>
          </a:r>
          <a:endParaRPr lang="ru-RU" dirty="0"/>
        </a:p>
      </dgm:t>
    </dgm:pt>
    <dgm:pt modelId="{6BD215F6-21F7-408E-84BE-30E0EB8ECC36}" type="parTrans" cxnId="{8168A484-C3D2-4F16-A8F2-1F3D7EED0CB5}">
      <dgm:prSet/>
      <dgm:spPr/>
      <dgm:t>
        <a:bodyPr/>
        <a:lstStyle/>
        <a:p>
          <a:endParaRPr lang="ru-RU"/>
        </a:p>
      </dgm:t>
    </dgm:pt>
    <dgm:pt modelId="{7A6FA7DF-70CB-406D-BFD5-8A4F38573B9D}" type="sibTrans" cxnId="{8168A484-C3D2-4F16-A8F2-1F3D7EED0CB5}">
      <dgm:prSet/>
      <dgm:spPr/>
      <dgm:t>
        <a:bodyPr/>
        <a:lstStyle/>
        <a:p>
          <a:endParaRPr lang="ru-RU"/>
        </a:p>
      </dgm:t>
    </dgm:pt>
    <dgm:pt modelId="{DE988BFC-C45D-40B2-8929-9EC271B90174}">
      <dgm:prSet phldrT="[Текст]"/>
      <dgm:spPr/>
      <dgm:t>
        <a:bodyPr/>
        <a:lstStyle/>
        <a:p>
          <a:r>
            <a:rPr lang="ru-RU" dirty="0" smtClean="0"/>
            <a:t>аудиальный</a:t>
          </a:r>
          <a:endParaRPr lang="ru-RU" dirty="0"/>
        </a:p>
      </dgm:t>
    </dgm:pt>
    <dgm:pt modelId="{C09A5A4C-B20A-4167-8B12-65C6D038ED76}" type="parTrans" cxnId="{863FB159-66C4-402A-8DBF-AC2270EDD460}">
      <dgm:prSet/>
      <dgm:spPr/>
      <dgm:t>
        <a:bodyPr/>
        <a:lstStyle/>
        <a:p>
          <a:endParaRPr lang="ru-RU"/>
        </a:p>
      </dgm:t>
    </dgm:pt>
    <dgm:pt modelId="{CEC7BC31-D11B-4746-A0AF-A1B5189B19C1}" type="sibTrans" cxnId="{863FB159-66C4-402A-8DBF-AC2270EDD460}">
      <dgm:prSet/>
      <dgm:spPr/>
      <dgm:t>
        <a:bodyPr/>
        <a:lstStyle/>
        <a:p>
          <a:endParaRPr lang="ru-RU"/>
        </a:p>
      </dgm:t>
    </dgm:pt>
    <dgm:pt modelId="{7329F105-C56D-4B39-9DD3-7116D26A6C8F}">
      <dgm:prSet phldrT="[Текст]"/>
      <dgm:spPr/>
      <dgm:t>
        <a:bodyPr/>
        <a:lstStyle/>
        <a:p>
          <a:r>
            <a:rPr lang="ru-RU" dirty="0" smtClean="0"/>
            <a:t>кинестетический</a:t>
          </a:r>
          <a:endParaRPr lang="ru-RU" dirty="0"/>
        </a:p>
      </dgm:t>
    </dgm:pt>
    <dgm:pt modelId="{A6F0CF55-4A02-4B95-8E8E-3CCD322FD2E8}" type="parTrans" cxnId="{6FBA849D-9BD4-476C-9012-8747925E3685}">
      <dgm:prSet/>
      <dgm:spPr/>
      <dgm:t>
        <a:bodyPr/>
        <a:lstStyle/>
        <a:p>
          <a:endParaRPr lang="ru-RU"/>
        </a:p>
      </dgm:t>
    </dgm:pt>
    <dgm:pt modelId="{B91C3602-CC33-4E7A-8815-EA1F06B9799E}" type="sibTrans" cxnId="{6FBA849D-9BD4-476C-9012-8747925E3685}">
      <dgm:prSet/>
      <dgm:spPr/>
      <dgm:t>
        <a:bodyPr/>
        <a:lstStyle/>
        <a:p>
          <a:endParaRPr lang="ru-RU"/>
        </a:p>
      </dgm:t>
    </dgm:pt>
    <dgm:pt modelId="{F4C17696-2942-426B-B518-E23E0C4CEF43}" type="pres">
      <dgm:prSet presAssocID="{8D30254E-E4BC-4BC7-925E-AB5BCD255CA9}" presName="linearFlow" presStyleCnt="0">
        <dgm:presLayoutVars>
          <dgm:dir/>
          <dgm:resizeHandles val="exact"/>
        </dgm:presLayoutVars>
      </dgm:prSet>
      <dgm:spPr/>
    </dgm:pt>
    <dgm:pt modelId="{5186A731-1991-4ED6-8157-F8767397DB9D}" type="pres">
      <dgm:prSet presAssocID="{E5EE400C-3B0D-48E1-A1A1-D8A486FEAE44}" presName="composite" presStyleCnt="0"/>
      <dgm:spPr/>
    </dgm:pt>
    <dgm:pt modelId="{B5905951-ABC0-47DB-947E-33FE92DF9332}" type="pres">
      <dgm:prSet presAssocID="{E5EE400C-3B0D-48E1-A1A1-D8A486FEAE4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1589203-F617-4B15-B704-F5895AD3C225}" type="pres">
      <dgm:prSet presAssocID="{E5EE400C-3B0D-48E1-A1A1-D8A486FEAE4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51EF6-8D98-4213-8338-30E29C147184}" type="pres">
      <dgm:prSet presAssocID="{7A6FA7DF-70CB-406D-BFD5-8A4F38573B9D}" presName="spacing" presStyleCnt="0"/>
      <dgm:spPr/>
    </dgm:pt>
    <dgm:pt modelId="{C72E4EAD-3CC2-45F8-98FC-47CB00866C9C}" type="pres">
      <dgm:prSet presAssocID="{DE988BFC-C45D-40B2-8929-9EC271B90174}" presName="composite" presStyleCnt="0"/>
      <dgm:spPr/>
    </dgm:pt>
    <dgm:pt modelId="{60FC66D5-C9F5-4FDD-979C-C3F84CB05C86}" type="pres">
      <dgm:prSet presAssocID="{DE988BFC-C45D-40B2-8929-9EC271B9017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6F8769-57F9-473D-B2C0-90B12DB36432}" type="pres">
      <dgm:prSet presAssocID="{DE988BFC-C45D-40B2-8929-9EC271B9017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C5471-7292-44FE-A377-EA1AC38AA726}" type="pres">
      <dgm:prSet presAssocID="{CEC7BC31-D11B-4746-A0AF-A1B5189B19C1}" presName="spacing" presStyleCnt="0"/>
      <dgm:spPr/>
    </dgm:pt>
    <dgm:pt modelId="{01196AB8-CD9F-4B7F-BF90-8C905F6B6F79}" type="pres">
      <dgm:prSet presAssocID="{7329F105-C56D-4B39-9DD3-7116D26A6C8F}" presName="composite" presStyleCnt="0"/>
      <dgm:spPr/>
    </dgm:pt>
    <dgm:pt modelId="{286B6EB8-1E81-4475-806D-9389D46AA945}" type="pres">
      <dgm:prSet presAssocID="{7329F105-C56D-4B39-9DD3-7116D26A6C8F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2C310C6-D6AD-4733-8766-A5A26465C2C2}" type="pres">
      <dgm:prSet presAssocID="{7329F105-C56D-4B39-9DD3-7116D26A6C8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32F07-FC65-4AF4-B4AB-D12C0B4A2DE5}" type="presOf" srcId="{7329F105-C56D-4B39-9DD3-7116D26A6C8F}" destId="{42C310C6-D6AD-4733-8766-A5A26465C2C2}" srcOrd="0" destOrd="0" presId="urn:microsoft.com/office/officeart/2005/8/layout/vList3#1"/>
    <dgm:cxn modelId="{D2A86076-42E1-423C-85F4-282A7A254FB4}" type="presOf" srcId="{8D30254E-E4BC-4BC7-925E-AB5BCD255CA9}" destId="{F4C17696-2942-426B-B518-E23E0C4CEF43}" srcOrd="0" destOrd="0" presId="urn:microsoft.com/office/officeart/2005/8/layout/vList3#1"/>
    <dgm:cxn modelId="{863FB159-66C4-402A-8DBF-AC2270EDD460}" srcId="{8D30254E-E4BC-4BC7-925E-AB5BCD255CA9}" destId="{DE988BFC-C45D-40B2-8929-9EC271B90174}" srcOrd="1" destOrd="0" parTransId="{C09A5A4C-B20A-4167-8B12-65C6D038ED76}" sibTransId="{CEC7BC31-D11B-4746-A0AF-A1B5189B19C1}"/>
    <dgm:cxn modelId="{BA79CAC2-4F0D-4FFB-A428-35566073CB88}" type="presOf" srcId="{DE988BFC-C45D-40B2-8929-9EC271B90174}" destId="{046F8769-57F9-473D-B2C0-90B12DB36432}" srcOrd="0" destOrd="0" presId="urn:microsoft.com/office/officeart/2005/8/layout/vList3#1"/>
    <dgm:cxn modelId="{E75848FD-3D9F-4741-BD2A-F6A6BC6FE058}" type="presOf" srcId="{E5EE400C-3B0D-48E1-A1A1-D8A486FEAE44}" destId="{A1589203-F617-4B15-B704-F5895AD3C225}" srcOrd="0" destOrd="0" presId="urn:microsoft.com/office/officeart/2005/8/layout/vList3#1"/>
    <dgm:cxn modelId="{6FBA849D-9BD4-476C-9012-8747925E3685}" srcId="{8D30254E-E4BC-4BC7-925E-AB5BCD255CA9}" destId="{7329F105-C56D-4B39-9DD3-7116D26A6C8F}" srcOrd="2" destOrd="0" parTransId="{A6F0CF55-4A02-4B95-8E8E-3CCD322FD2E8}" sibTransId="{B91C3602-CC33-4E7A-8815-EA1F06B9799E}"/>
    <dgm:cxn modelId="{8168A484-C3D2-4F16-A8F2-1F3D7EED0CB5}" srcId="{8D30254E-E4BC-4BC7-925E-AB5BCD255CA9}" destId="{E5EE400C-3B0D-48E1-A1A1-D8A486FEAE44}" srcOrd="0" destOrd="0" parTransId="{6BD215F6-21F7-408E-84BE-30E0EB8ECC36}" sibTransId="{7A6FA7DF-70CB-406D-BFD5-8A4F38573B9D}"/>
    <dgm:cxn modelId="{065B85DF-5524-4C77-B0A2-CDB9531C608D}" type="presParOf" srcId="{F4C17696-2942-426B-B518-E23E0C4CEF43}" destId="{5186A731-1991-4ED6-8157-F8767397DB9D}" srcOrd="0" destOrd="0" presId="urn:microsoft.com/office/officeart/2005/8/layout/vList3#1"/>
    <dgm:cxn modelId="{71A9596C-DC91-49F1-B6B4-16CCD3E47D8F}" type="presParOf" srcId="{5186A731-1991-4ED6-8157-F8767397DB9D}" destId="{B5905951-ABC0-47DB-947E-33FE92DF9332}" srcOrd="0" destOrd="0" presId="urn:microsoft.com/office/officeart/2005/8/layout/vList3#1"/>
    <dgm:cxn modelId="{758B324E-77B4-47E6-91AB-75C8C941E673}" type="presParOf" srcId="{5186A731-1991-4ED6-8157-F8767397DB9D}" destId="{A1589203-F617-4B15-B704-F5895AD3C225}" srcOrd="1" destOrd="0" presId="urn:microsoft.com/office/officeart/2005/8/layout/vList3#1"/>
    <dgm:cxn modelId="{675C1E93-D391-424E-B4BF-6FFA996ABEC9}" type="presParOf" srcId="{F4C17696-2942-426B-B518-E23E0C4CEF43}" destId="{A9451EF6-8D98-4213-8338-30E29C147184}" srcOrd="1" destOrd="0" presId="urn:microsoft.com/office/officeart/2005/8/layout/vList3#1"/>
    <dgm:cxn modelId="{4913675A-1043-444E-938C-0F6444D525D4}" type="presParOf" srcId="{F4C17696-2942-426B-B518-E23E0C4CEF43}" destId="{C72E4EAD-3CC2-45F8-98FC-47CB00866C9C}" srcOrd="2" destOrd="0" presId="urn:microsoft.com/office/officeart/2005/8/layout/vList3#1"/>
    <dgm:cxn modelId="{E1ED6895-525E-4D60-B644-EC3AEEB6DA7C}" type="presParOf" srcId="{C72E4EAD-3CC2-45F8-98FC-47CB00866C9C}" destId="{60FC66D5-C9F5-4FDD-979C-C3F84CB05C86}" srcOrd="0" destOrd="0" presId="urn:microsoft.com/office/officeart/2005/8/layout/vList3#1"/>
    <dgm:cxn modelId="{76A7B66C-B917-42E0-9926-B6FD61EA01E2}" type="presParOf" srcId="{C72E4EAD-3CC2-45F8-98FC-47CB00866C9C}" destId="{046F8769-57F9-473D-B2C0-90B12DB36432}" srcOrd="1" destOrd="0" presId="urn:microsoft.com/office/officeart/2005/8/layout/vList3#1"/>
    <dgm:cxn modelId="{8B62BCE2-887E-4600-B0EF-A1BBEC8424D8}" type="presParOf" srcId="{F4C17696-2942-426B-B518-E23E0C4CEF43}" destId="{73AC5471-7292-44FE-A377-EA1AC38AA726}" srcOrd="3" destOrd="0" presId="urn:microsoft.com/office/officeart/2005/8/layout/vList3#1"/>
    <dgm:cxn modelId="{9FE4F0E5-C803-4999-BF0C-F7BDB5B46688}" type="presParOf" srcId="{F4C17696-2942-426B-B518-E23E0C4CEF43}" destId="{01196AB8-CD9F-4B7F-BF90-8C905F6B6F79}" srcOrd="4" destOrd="0" presId="urn:microsoft.com/office/officeart/2005/8/layout/vList3#1"/>
    <dgm:cxn modelId="{1564D30D-278C-406A-B185-CDA52E121583}" type="presParOf" srcId="{01196AB8-CD9F-4B7F-BF90-8C905F6B6F79}" destId="{286B6EB8-1E81-4475-806D-9389D46AA945}" srcOrd="0" destOrd="0" presId="urn:microsoft.com/office/officeart/2005/8/layout/vList3#1"/>
    <dgm:cxn modelId="{88A805E8-A93C-44C7-A172-CDCC25B94FEB}" type="presParOf" srcId="{01196AB8-CD9F-4B7F-BF90-8C905F6B6F79}" destId="{42C310C6-D6AD-4733-8766-A5A26465C2C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30886-DE9C-44E9-BCAD-7A7761FA2F0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67D7E556-B132-4E57-9FF8-C499813A90C9}">
      <dgm:prSet phldrT="[Текст]"/>
      <dgm:spPr/>
      <dgm:t>
        <a:bodyPr/>
        <a:lstStyle/>
        <a:p>
          <a:r>
            <a:rPr lang="ru-RU" dirty="0" smtClean="0"/>
            <a:t>детский сад</a:t>
          </a:r>
          <a:endParaRPr lang="ru-RU" dirty="0"/>
        </a:p>
      </dgm:t>
    </dgm:pt>
    <dgm:pt modelId="{0723D8D7-2F7A-454F-B9C2-70CD93A78E2E}" type="parTrans" cxnId="{6084BDE9-B6D0-48BB-8488-C3DAE734F587}">
      <dgm:prSet/>
      <dgm:spPr/>
      <dgm:t>
        <a:bodyPr/>
        <a:lstStyle/>
        <a:p>
          <a:endParaRPr lang="ru-RU"/>
        </a:p>
      </dgm:t>
    </dgm:pt>
    <dgm:pt modelId="{946E371E-1135-422E-A5B4-D2C59AE20B62}" type="sibTrans" cxnId="{6084BDE9-B6D0-48BB-8488-C3DAE734F587}">
      <dgm:prSet/>
      <dgm:spPr/>
      <dgm:t>
        <a:bodyPr/>
        <a:lstStyle/>
        <a:p>
          <a:endParaRPr lang="ru-RU"/>
        </a:p>
      </dgm:t>
    </dgm:pt>
    <dgm:pt modelId="{3E295A7B-26C3-46F1-AB4B-FC51B4DFA6A3}">
      <dgm:prSet phldrT="[Текст]"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A9585F97-DE6D-4336-9467-18ADE8FC9D65}" type="parTrans" cxnId="{953669E5-63AD-4987-A902-5809408D04A7}">
      <dgm:prSet/>
      <dgm:spPr/>
      <dgm:t>
        <a:bodyPr/>
        <a:lstStyle/>
        <a:p>
          <a:endParaRPr lang="ru-RU"/>
        </a:p>
      </dgm:t>
    </dgm:pt>
    <dgm:pt modelId="{C00CF8D4-EEBF-4537-BAAF-B76261F2CAFC}" type="sibTrans" cxnId="{953669E5-63AD-4987-A902-5809408D04A7}">
      <dgm:prSet/>
      <dgm:spPr/>
      <dgm:t>
        <a:bodyPr/>
        <a:lstStyle/>
        <a:p>
          <a:endParaRPr lang="ru-RU"/>
        </a:p>
      </dgm:t>
    </dgm:pt>
    <dgm:pt modelId="{54DBC191-6762-49E8-9904-144570B77BDC}">
      <dgm:prSet phldrT="[Текст]"/>
      <dgm:spPr/>
      <dgm:t>
        <a:bodyPr/>
        <a:lstStyle/>
        <a:p>
          <a:r>
            <a:rPr lang="ru-RU" dirty="0" smtClean="0"/>
            <a:t>работа</a:t>
          </a:r>
          <a:endParaRPr lang="ru-RU" dirty="0"/>
        </a:p>
      </dgm:t>
    </dgm:pt>
    <dgm:pt modelId="{35C80A4C-2FE6-41DA-B1A6-EF8CC79230EE}" type="parTrans" cxnId="{7D7D963A-512E-4103-8FAA-612411E73915}">
      <dgm:prSet/>
      <dgm:spPr/>
      <dgm:t>
        <a:bodyPr/>
        <a:lstStyle/>
        <a:p>
          <a:endParaRPr lang="ru-RU"/>
        </a:p>
      </dgm:t>
    </dgm:pt>
    <dgm:pt modelId="{233C9032-5A4E-4CBE-8BBE-8B5A14BA20B4}" type="sibTrans" cxnId="{7D7D963A-512E-4103-8FAA-612411E73915}">
      <dgm:prSet/>
      <dgm:spPr/>
      <dgm:t>
        <a:bodyPr/>
        <a:lstStyle/>
        <a:p>
          <a:endParaRPr lang="ru-RU"/>
        </a:p>
      </dgm:t>
    </dgm:pt>
    <dgm:pt modelId="{E326BE8D-03BB-4551-8438-D41C6B775EC4}" type="pres">
      <dgm:prSet presAssocID="{59D30886-DE9C-44E9-BCAD-7A7761FA2F0B}" presName="Name0" presStyleCnt="0">
        <dgm:presLayoutVars>
          <dgm:dir/>
          <dgm:resizeHandles val="exact"/>
        </dgm:presLayoutVars>
      </dgm:prSet>
      <dgm:spPr/>
    </dgm:pt>
    <dgm:pt modelId="{83D36E12-BFE8-41E3-BBC3-036C13F9C9C3}" type="pres">
      <dgm:prSet presAssocID="{59D30886-DE9C-44E9-BCAD-7A7761FA2F0B}" presName="fgShape" presStyleLbl="fgShp" presStyleIdx="0" presStyleCnt="1"/>
      <dgm:spPr/>
    </dgm:pt>
    <dgm:pt modelId="{67DC48CE-A001-4A96-B88D-8EF3E0CDB603}" type="pres">
      <dgm:prSet presAssocID="{59D30886-DE9C-44E9-BCAD-7A7761FA2F0B}" presName="linComp" presStyleCnt="0"/>
      <dgm:spPr/>
    </dgm:pt>
    <dgm:pt modelId="{332E6BB0-337E-4629-A125-29003596A95F}" type="pres">
      <dgm:prSet presAssocID="{67D7E556-B132-4E57-9FF8-C499813A90C9}" presName="compNode" presStyleCnt="0"/>
      <dgm:spPr/>
    </dgm:pt>
    <dgm:pt modelId="{F442C774-28FF-494C-A1A8-768540B3C5A4}" type="pres">
      <dgm:prSet presAssocID="{67D7E556-B132-4E57-9FF8-C499813A90C9}" presName="bkgdShape" presStyleLbl="node1" presStyleIdx="0" presStyleCnt="3"/>
      <dgm:spPr/>
      <dgm:t>
        <a:bodyPr/>
        <a:lstStyle/>
        <a:p>
          <a:endParaRPr lang="ru-RU"/>
        </a:p>
      </dgm:t>
    </dgm:pt>
    <dgm:pt modelId="{883E6D91-52C2-4AEE-9994-285A8EFB7F87}" type="pres">
      <dgm:prSet presAssocID="{67D7E556-B132-4E57-9FF8-C499813A90C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20124-5BD8-4CD3-9104-CA8BB4FA53B9}" type="pres">
      <dgm:prSet presAssocID="{67D7E556-B132-4E57-9FF8-C499813A90C9}" presName="invisiNode" presStyleLbl="node1" presStyleIdx="0" presStyleCnt="3"/>
      <dgm:spPr/>
    </dgm:pt>
    <dgm:pt modelId="{4CE9D10A-BDD4-487B-B234-72B82A179D11}" type="pres">
      <dgm:prSet presAssocID="{67D7E556-B132-4E57-9FF8-C499813A90C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993D26C-B446-4CC1-AA2E-295368505011}" type="pres">
      <dgm:prSet presAssocID="{946E371E-1135-422E-A5B4-D2C59AE20B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D2CF12-B316-47E5-A77C-84DB315655C4}" type="pres">
      <dgm:prSet presAssocID="{3E295A7B-26C3-46F1-AB4B-FC51B4DFA6A3}" presName="compNode" presStyleCnt="0"/>
      <dgm:spPr/>
    </dgm:pt>
    <dgm:pt modelId="{D4111832-28D7-4856-983B-11DAACE8DE6A}" type="pres">
      <dgm:prSet presAssocID="{3E295A7B-26C3-46F1-AB4B-FC51B4DFA6A3}" presName="bkgdShape" presStyleLbl="node1" presStyleIdx="1" presStyleCnt="3" custLinFactNeighborX="452" custLinFactNeighborY="388"/>
      <dgm:spPr/>
      <dgm:t>
        <a:bodyPr/>
        <a:lstStyle/>
        <a:p>
          <a:endParaRPr lang="ru-RU"/>
        </a:p>
      </dgm:t>
    </dgm:pt>
    <dgm:pt modelId="{83EFC756-ED8E-44BE-B6D1-6D821F504EC2}" type="pres">
      <dgm:prSet presAssocID="{3E295A7B-26C3-46F1-AB4B-FC51B4DFA6A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1B38E-B47F-442A-B214-4E0117766FE6}" type="pres">
      <dgm:prSet presAssocID="{3E295A7B-26C3-46F1-AB4B-FC51B4DFA6A3}" presName="invisiNode" presStyleLbl="node1" presStyleIdx="1" presStyleCnt="3"/>
      <dgm:spPr/>
    </dgm:pt>
    <dgm:pt modelId="{05324A30-3077-4C68-AFE8-F9E0F2C757B3}" type="pres">
      <dgm:prSet presAssocID="{3E295A7B-26C3-46F1-AB4B-FC51B4DFA6A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120E02-F7D1-4071-A9C0-2C0D8A6D3606}" type="pres">
      <dgm:prSet presAssocID="{C00CF8D4-EEBF-4537-BAAF-B76261F2CA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90513D-61EE-4C03-83DD-4A46732C5A6A}" type="pres">
      <dgm:prSet presAssocID="{54DBC191-6762-49E8-9904-144570B77BDC}" presName="compNode" presStyleCnt="0"/>
      <dgm:spPr/>
    </dgm:pt>
    <dgm:pt modelId="{0DB6D522-B3CA-4271-AD1A-202DDA71BF0D}" type="pres">
      <dgm:prSet presAssocID="{54DBC191-6762-49E8-9904-144570B77BDC}" presName="bkgdShape" presStyleLbl="node1" presStyleIdx="2" presStyleCnt="3"/>
      <dgm:spPr/>
      <dgm:t>
        <a:bodyPr/>
        <a:lstStyle/>
        <a:p>
          <a:endParaRPr lang="ru-RU"/>
        </a:p>
      </dgm:t>
    </dgm:pt>
    <dgm:pt modelId="{B94B3C5E-2D65-48C0-AB7C-B3E61D1D6E18}" type="pres">
      <dgm:prSet presAssocID="{54DBC191-6762-49E8-9904-144570B77BD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E44E5-EBBC-4105-A9DC-2B1EA0876AE7}" type="pres">
      <dgm:prSet presAssocID="{54DBC191-6762-49E8-9904-144570B77BDC}" presName="invisiNode" presStyleLbl="node1" presStyleIdx="2" presStyleCnt="3"/>
      <dgm:spPr/>
    </dgm:pt>
    <dgm:pt modelId="{4297FDC4-9762-47CE-85B4-65A0053E61F6}" type="pres">
      <dgm:prSet presAssocID="{54DBC191-6762-49E8-9904-144570B77BD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084BDE9-B6D0-48BB-8488-C3DAE734F587}" srcId="{59D30886-DE9C-44E9-BCAD-7A7761FA2F0B}" destId="{67D7E556-B132-4E57-9FF8-C499813A90C9}" srcOrd="0" destOrd="0" parTransId="{0723D8D7-2F7A-454F-B9C2-70CD93A78E2E}" sibTransId="{946E371E-1135-422E-A5B4-D2C59AE20B62}"/>
    <dgm:cxn modelId="{30A22DDD-003F-439D-A8A0-80D797F05B7B}" type="presOf" srcId="{946E371E-1135-422E-A5B4-D2C59AE20B62}" destId="{7993D26C-B446-4CC1-AA2E-295368505011}" srcOrd="0" destOrd="0" presId="urn:microsoft.com/office/officeart/2005/8/layout/hList7#1"/>
    <dgm:cxn modelId="{D473572F-B11B-4FA9-B00E-DABCD4D108D2}" type="presOf" srcId="{59D30886-DE9C-44E9-BCAD-7A7761FA2F0B}" destId="{E326BE8D-03BB-4551-8438-D41C6B775EC4}" srcOrd="0" destOrd="0" presId="urn:microsoft.com/office/officeart/2005/8/layout/hList7#1"/>
    <dgm:cxn modelId="{65CEE175-C89A-4731-B7D7-D553466501BC}" type="presOf" srcId="{54DBC191-6762-49E8-9904-144570B77BDC}" destId="{B94B3C5E-2D65-48C0-AB7C-B3E61D1D6E18}" srcOrd="1" destOrd="0" presId="urn:microsoft.com/office/officeart/2005/8/layout/hList7#1"/>
    <dgm:cxn modelId="{953669E5-63AD-4987-A902-5809408D04A7}" srcId="{59D30886-DE9C-44E9-BCAD-7A7761FA2F0B}" destId="{3E295A7B-26C3-46F1-AB4B-FC51B4DFA6A3}" srcOrd="1" destOrd="0" parTransId="{A9585F97-DE6D-4336-9467-18ADE8FC9D65}" sibTransId="{C00CF8D4-EEBF-4537-BAAF-B76261F2CAFC}"/>
    <dgm:cxn modelId="{D057079E-79D3-4A31-B4E7-33BF36FFE9E2}" type="presOf" srcId="{3E295A7B-26C3-46F1-AB4B-FC51B4DFA6A3}" destId="{D4111832-28D7-4856-983B-11DAACE8DE6A}" srcOrd="0" destOrd="0" presId="urn:microsoft.com/office/officeart/2005/8/layout/hList7#1"/>
    <dgm:cxn modelId="{8E8FA7C7-5706-4633-A758-3DBEA54BAE19}" type="presOf" srcId="{3E295A7B-26C3-46F1-AB4B-FC51B4DFA6A3}" destId="{83EFC756-ED8E-44BE-B6D1-6D821F504EC2}" srcOrd="1" destOrd="0" presId="urn:microsoft.com/office/officeart/2005/8/layout/hList7#1"/>
    <dgm:cxn modelId="{7D7D963A-512E-4103-8FAA-612411E73915}" srcId="{59D30886-DE9C-44E9-BCAD-7A7761FA2F0B}" destId="{54DBC191-6762-49E8-9904-144570B77BDC}" srcOrd="2" destOrd="0" parTransId="{35C80A4C-2FE6-41DA-B1A6-EF8CC79230EE}" sibTransId="{233C9032-5A4E-4CBE-8BBE-8B5A14BA20B4}"/>
    <dgm:cxn modelId="{0D2F6315-D9D1-4349-B0D6-51D7885F5241}" type="presOf" srcId="{54DBC191-6762-49E8-9904-144570B77BDC}" destId="{0DB6D522-B3CA-4271-AD1A-202DDA71BF0D}" srcOrd="0" destOrd="0" presId="urn:microsoft.com/office/officeart/2005/8/layout/hList7#1"/>
    <dgm:cxn modelId="{0F6FF16D-8F25-454B-AF4F-3D8179E73362}" type="presOf" srcId="{67D7E556-B132-4E57-9FF8-C499813A90C9}" destId="{F442C774-28FF-494C-A1A8-768540B3C5A4}" srcOrd="0" destOrd="0" presId="urn:microsoft.com/office/officeart/2005/8/layout/hList7#1"/>
    <dgm:cxn modelId="{C26B1A8C-2D47-4FF7-912F-2216FEAE1921}" type="presOf" srcId="{C00CF8D4-EEBF-4537-BAAF-B76261F2CAFC}" destId="{C8120E02-F7D1-4071-A9C0-2C0D8A6D3606}" srcOrd="0" destOrd="0" presId="urn:microsoft.com/office/officeart/2005/8/layout/hList7#1"/>
    <dgm:cxn modelId="{DF178DD0-388E-4E0F-827B-D7B231B3378E}" type="presOf" srcId="{67D7E556-B132-4E57-9FF8-C499813A90C9}" destId="{883E6D91-52C2-4AEE-9994-285A8EFB7F87}" srcOrd="1" destOrd="0" presId="urn:microsoft.com/office/officeart/2005/8/layout/hList7#1"/>
    <dgm:cxn modelId="{8A5C0A3C-2A3A-417E-8BBB-101269171368}" type="presParOf" srcId="{E326BE8D-03BB-4551-8438-D41C6B775EC4}" destId="{83D36E12-BFE8-41E3-BBC3-036C13F9C9C3}" srcOrd="0" destOrd="0" presId="urn:microsoft.com/office/officeart/2005/8/layout/hList7#1"/>
    <dgm:cxn modelId="{F6727749-7FAE-46E0-850E-707B3B916AE5}" type="presParOf" srcId="{E326BE8D-03BB-4551-8438-D41C6B775EC4}" destId="{67DC48CE-A001-4A96-B88D-8EF3E0CDB603}" srcOrd="1" destOrd="0" presId="urn:microsoft.com/office/officeart/2005/8/layout/hList7#1"/>
    <dgm:cxn modelId="{819CC4A8-294A-4A93-A07C-F1D6E7D0572E}" type="presParOf" srcId="{67DC48CE-A001-4A96-B88D-8EF3E0CDB603}" destId="{332E6BB0-337E-4629-A125-29003596A95F}" srcOrd="0" destOrd="0" presId="urn:microsoft.com/office/officeart/2005/8/layout/hList7#1"/>
    <dgm:cxn modelId="{50FA047D-0B03-4568-BB38-BE7DC58138CE}" type="presParOf" srcId="{332E6BB0-337E-4629-A125-29003596A95F}" destId="{F442C774-28FF-494C-A1A8-768540B3C5A4}" srcOrd="0" destOrd="0" presId="urn:microsoft.com/office/officeart/2005/8/layout/hList7#1"/>
    <dgm:cxn modelId="{72B9FB5C-E4BD-4485-8682-EF4504651FCB}" type="presParOf" srcId="{332E6BB0-337E-4629-A125-29003596A95F}" destId="{883E6D91-52C2-4AEE-9994-285A8EFB7F87}" srcOrd="1" destOrd="0" presId="urn:microsoft.com/office/officeart/2005/8/layout/hList7#1"/>
    <dgm:cxn modelId="{356D392E-F8A6-4ED9-986B-F8915B5E11F9}" type="presParOf" srcId="{332E6BB0-337E-4629-A125-29003596A95F}" destId="{16120124-5BD8-4CD3-9104-CA8BB4FA53B9}" srcOrd="2" destOrd="0" presId="urn:microsoft.com/office/officeart/2005/8/layout/hList7#1"/>
    <dgm:cxn modelId="{1D927FD2-A9A0-491B-836D-87E6B5397C94}" type="presParOf" srcId="{332E6BB0-337E-4629-A125-29003596A95F}" destId="{4CE9D10A-BDD4-487B-B234-72B82A179D11}" srcOrd="3" destOrd="0" presId="urn:microsoft.com/office/officeart/2005/8/layout/hList7#1"/>
    <dgm:cxn modelId="{1DE7264E-D4B6-427B-9C4D-5B47DE937585}" type="presParOf" srcId="{67DC48CE-A001-4A96-B88D-8EF3E0CDB603}" destId="{7993D26C-B446-4CC1-AA2E-295368505011}" srcOrd="1" destOrd="0" presId="urn:microsoft.com/office/officeart/2005/8/layout/hList7#1"/>
    <dgm:cxn modelId="{7E4392F6-D96A-4CE4-817A-A47EDAB9C1AE}" type="presParOf" srcId="{67DC48CE-A001-4A96-B88D-8EF3E0CDB603}" destId="{1BD2CF12-B316-47E5-A77C-84DB315655C4}" srcOrd="2" destOrd="0" presId="urn:microsoft.com/office/officeart/2005/8/layout/hList7#1"/>
    <dgm:cxn modelId="{B3B927F5-810B-4A82-923E-44259CE2C2EF}" type="presParOf" srcId="{1BD2CF12-B316-47E5-A77C-84DB315655C4}" destId="{D4111832-28D7-4856-983B-11DAACE8DE6A}" srcOrd="0" destOrd="0" presId="urn:microsoft.com/office/officeart/2005/8/layout/hList7#1"/>
    <dgm:cxn modelId="{2322ABB5-0732-4A62-985E-10609BEF1008}" type="presParOf" srcId="{1BD2CF12-B316-47E5-A77C-84DB315655C4}" destId="{83EFC756-ED8E-44BE-B6D1-6D821F504EC2}" srcOrd="1" destOrd="0" presId="urn:microsoft.com/office/officeart/2005/8/layout/hList7#1"/>
    <dgm:cxn modelId="{59BFC2BC-EEEB-4D26-B1D4-D86C1DC58D51}" type="presParOf" srcId="{1BD2CF12-B316-47E5-A77C-84DB315655C4}" destId="{9771B38E-B47F-442A-B214-4E0117766FE6}" srcOrd="2" destOrd="0" presId="urn:microsoft.com/office/officeart/2005/8/layout/hList7#1"/>
    <dgm:cxn modelId="{B94D4F9B-BC63-484F-BDC1-37878E6ED381}" type="presParOf" srcId="{1BD2CF12-B316-47E5-A77C-84DB315655C4}" destId="{05324A30-3077-4C68-AFE8-F9E0F2C757B3}" srcOrd="3" destOrd="0" presId="urn:microsoft.com/office/officeart/2005/8/layout/hList7#1"/>
    <dgm:cxn modelId="{8AFCF75F-AFF8-4011-B99F-72A13845ED82}" type="presParOf" srcId="{67DC48CE-A001-4A96-B88D-8EF3E0CDB603}" destId="{C8120E02-F7D1-4071-A9C0-2C0D8A6D3606}" srcOrd="3" destOrd="0" presId="urn:microsoft.com/office/officeart/2005/8/layout/hList7#1"/>
    <dgm:cxn modelId="{5398DDE0-70B6-4C40-84A1-74BDB9E7A188}" type="presParOf" srcId="{67DC48CE-A001-4A96-B88D-8EF3E0CDB603}" destId="{CA90513D-61EE-4C03-83DD-4A46732C5A6A}" srcOrd="4" destOrd="0" presId="urn:microsoft.com/office/officeart/2005/8/layout/hList7#1"/>
    <dgm:cxn modelId="{FEBFA579-E28E-47CE-A471-28F120965933}" type="presParOf" srcId="{CA90513D-61EE-4C03-83DD-4A46732C5A6A}" destId="{0DB6D522-B3CA-4271-AD1A-202DDA71BF0D}" srcOrd="0" destOrd="0" presId="urn:microsoft.com/office/officeart/2005/8/layout/hList7#1"/>
    <dgm:cxn modelId="{2C5EE5EE-D468-45F8-8AFA-6356D5AE4417}" type="presParOf" srcId="{CA90513D-61EE-4C03-83DD-4A46732C5A6A}" destId="{B94B3C5E-2D65-48C0-AB7C-B3E61D1D6E18}" srcOrd="1" destOrd="0" presId="urn:microsoft.com/office/officeart/2005/8/layout/hList7#1"/>
    <dgm:cxn modelId="{F2E0353D-BED3-4B44-BC23-F633A5CF27F6}" type="presParOf" srcId="{CA90513D-61EE-4C03-83DD-4A46732C5A6A}" destId="{C5AE44E5-EBBC-4105-A9DC-2B1EA0876AE7}" srcOrd="2" destOrd="0" presId="urn:microsoft.com/office/officeart/2005/8/layout/hList7#1"/>
    <dgm:cxn modelId="{2C97EC8B-6008-4405-B6D2-9205E479C3D4}" type="presParOf" srcId="{CA90513D-61EE-4C03-83DD-4A46732C5A6A}" destId="{4297FDC4-9762-47CE-85B4-65A0053E61F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0254E-E4BC-4BC7-925E-AB5BCD255CA9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E5EE400C-3B0D-48E1-A1A1-D8A486FEAE4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Первый может отметить, как много он </a:t>
          </a:r>
          <a:r>
            <a:rPr lang="ru-RU" b="1" i="0" dirty="0" smtClean="0">
              <a:solidFill>
                <a:schemeClr val="bg1"/>
              </a:solidFill>
            </a:rPr>
            <a:t>УВИДЕЛ</a:t>
          </a:r>
          <a:r>
            <a:rPr lang="ru-RU" i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в этой конференции, как хорошо подобраны примеры, </a:t>
          </a:r>
          <a:r>
            <a:rPr lang="ru-RU" b="1" i="0" dirty="0" smtClean="0">
              <a:solidFill>
                <a:schemeClr val="bg1"/>
              </a:solidFill>
            </a:rPr>
            <a:t>ИЛЛЮСТРИРУЮЩИЕ</a:t>
          </a:r>
          <a:r>
            <a:rPr lang="ru-RU" dirty="0" smtClean="0">
              <a:solidFill>
                <a:schemeClr val="bg1"/>
              </a:solidFill>
            </a:rPr>
            <a:t> предмет, и что она исполнена </a:t>
          </a:r>
          <a:r>
            <a:rPr lang="ru-RU" b="1" i="0" dirty="0" smtClean="0">
              <a:solidFill>
                <a:schemeClr val="bg1"/>
              </a:solidFill>
            </a:rPr>
            <a:t>ЯРКО</a:t>
          </a:r>
          <a:r>
            <a:rPr lang="ru-RU" i="0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и с </a:t>
          </a:r>
          <a:r>
            <a:rPr lang="ru-RU" b="1" i="0" dirty="0" smtClean="0">
              <a:solidFill>
                <a:schemeClr val="bg1"/>
              </a:solidFill>
            </a:rPr>
            <a:t>БЛЕСКОМ</a:t>
          </a:r>
          <a:r>
            <a:rPr lang="ru-RU" i="1" dirty="0" smtClean="0">
              <a:solidFill>
                <a:schemeClr val="bg1"/>
              </a:solidFill>
            </a:rPr>
            <a:t>.</a:t>
          </a:r>
          <a:endParaRPr lang="ru-RU" i="1" dirty="0"/>
        </a:p>
      </dgm:t>
    </dgm:pt>
    <dgm:pt modelId="{6BD215F6-21F7-408E-84BE-30E0EB8ECC36}" type="parTrans" cxnId="{8168A484-C3D2-4F16-A8F2-1F3D7EED0CB5}">
      <dgm:prSet/>
      <dgm:spPr/>
      <dgm:t>
        <a:bodyPr/>
        <a:lstStyle/>
        <a:p>
          <a:endParaRPr lang="ru-RU"/>
        </a:p>
      </dgm:t>
    </dgm:pt>
    <dgm:pt modelId="{7A6FA7DF-70CB-406D-BFD5-8A4F38573B9D}" type="sibTrans" cxnId="{8168A484-C3D2-4F16-A8F2-1F3D7EED0CB5}">
      <dgm:prSet/>
      <dgm:spPr/>
      <dgm:t>
        <a:bodyPr/>
        <a:lstStyle/>
        <a:p>
          <a:endParaRPr lang="ru-RU"/>
        </a:p>
      </dgm:t>
    </dgm:pt>
    <dgm:pt modelId="{DE988BFC-C45D-40B2-8929-9EC271B9017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Другому может понравиться  </a:t>
          </a:r>
          <a:r>
            <a:rPr lang="ru-RU" b="1" dirty="0" smtClean="0">
              <a:solidFill>
                <a:schemeClr val="bg1"/>
              </a:solidFill>
            </a:rPr>
            <a:t>ТОН</a:t>
          </a:r>
          <a:r>
            <a:rPr lang="ru-RU" dirty="0" smtClean="0">
              <a:solidFill>
                <a:schemeClr val="bg1"/>
              </a:solidFill>
            </a:rPr>
            <a:t> конференции, ее </a:t>
          </a:r>
          <a:r>
            <a:rPr lang="ru-RU" b="1" dirty="0" smtClean="0">
              <a:solidFill>
                <a:schemeClr val="bg1"/>
              </a:solidFill>
            </a:rPr>
            <a:t>ЗВОНКИЙ</a:t>
          </a:r>
          <a:r>
            <a:rPr lang="ru-RU" dirty="0" smtClean="0">
              <a:solidFill>
                <a:schemeClr val="bg1"/>
              </a:solidFill>
            </a:rPr>
            <a:t> стиль. Он </a:t>
          </a:r>
          <a:r>
            <a:rPr lang="ru-RU" b="1" dirty="0" smtClean="0">
              <a:solidFill>
                <a:schemeClr val="bg1"/>
              </a:solidFill>
            </a:rPr>
            <a:t>УСЛЫШАЛ</a:t>
          </a:r>
          <a:r>
            <a:rPr lang="ru-RU" dirty="0" smtClean="0">
              <a:solidFill>
                <a:schemeClr val="bg1"/>
              </a:solidFill>
            </a:rPr>
            <a:t> основную идею и хотел бы еще </a:t>
          </a:r>
          <a:r>
            <a:rPr lang="ru-RU" b="1" dirty="0" smtClean="0">
              <a:solidFill>
                <a:schemeClr val="bg1"/>
              </a:solidFill>
            </a:rPr>
            <a:t>ПОГОВОРИТЬ</a:t>
          </a:r>
          <a:r>
            <a:rPr lang="ru-RU" dirty="0" smtClean="0">
              <a:solidFill>
                <a:schemeClr val="bg1"/>
              </a:solidFill>
            </a:rPr>
            <a:t> об этом.</a:t>
          </a:r>
          <a:endParaRPr lang="ru-RU" dirty="0"/>
        </a:p>
      </dgm:t>
    </dgm:pt>
    <dgm:pt modelId="{C09A5A4C-B20A-4167-8B12-65C6D038ED76}" type="parTrans" cxnId="{863FB159-66C4-402A-8DBF-AC2270EDD460}">
      <dgm:prSet/>
      <dgm:spPr/>
      <dgm:t>
        <a:bodyPr/>
        <a:lstStyle/>
        <a:p>
          <a:endParaRPr lang="ru-RU"/>
        </a:p>
      </dgm:t>
    </dgm:pt>
    <dgm:pt modelId="{CEC7BC31-D11B-4746-A0AF-A1B5189B19C1}" type="sibTrans" cxnId="{863FB159-66C4-402A-8DBF-AC2270EDD460}">
      <dgm:prSet/>
      <dgm:spPr/>
      <dgm:t>
        <a:bodyPr/>
        <a:lstStyle/>
        <a:p>
          <a:endParaRPr lang="ru-RU"/>
        </a:p>
      </dgm:t>
    </dgm:pt>
    <dgm:pt modelId="{7329F105-C56D-4B39-9DD3-7116D26A6C8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Третий </a:t>
          </a:r>
          <a:r>
            <a:rPr lang="ru-RU" b="1" dirty="0" smtClean="0">
              <a:solidFill>
                <a:schemeClr val="bg1"/>
              </a:solidFill>
            </a:rPr>
            <a:t>ПОЧУВСТВУЕТ</a:t>
          </a:r>
          <a:r>
            <a:rPr lang="ru-RU" dirty="0" smtClean="0">
              <a:solidFill>
                <a:schemeClr val="bg1"/>
              </a:solidFill>
            </a:rPr>
            <a:t>, что предмет разбирается очень </a:t>
          </a:r>
          <a:r>
            <a:rPr lang="ru-RU" b="1" dirty="0" smtClean="0">
              <a:solidFill>
                <a:schemeClr val="bg1"/>
              </a:solidFill>
            </a:rPr>
            <a:t>ВЗВЕШЕННО</a:t>
          </a:r>
          <a:r>
            <a:rPr lang="ru-RU" dirty="0" smtClean="0">
              <a:solidFill>
                <a:schemeClr val="bg1"/>
              </a:solidFill>
            </a:rPr>
            <a:t>. Ему нравится манера, в которой </a:t>
          </a:r>
          <a:r>
            <a:rPr lang="ru-RU" b="1" dirty="0" smtClean="0">
              <a:solidFill>
                <a:schemeClr val="bg1"/>
              </a:solidFill>
            </a:rPr>
            <a:t>ЗАТРОНУТЫ</a:t>
          </a:r>
          <a:r>
            <a:rPr lang="ru-RU" dirty="0" smtClean="0">
              <a:solidFill>
                <a:schemeClr val="bg1"/>
              </a:solidFill>
            </a:rPr>
            <a:t> все ключевые моменты, и он легко </a:t>
          </a:r>
          <a:r>
            <a:rPr lang="ru-RU" b="1" dirty="0" smtClean="0">
              <a:solidFill>
                <a:schemeClr val="bg1"/>
              </a:solidFill>
            </a:rPr>
            <a:t>УХВАТИЛ</a:t>
          </a:r>
          <a:r>
            <a:rPr lang="ru-RU" dirty="0" smtClean="0">
              <a:solidFill>
                <a:schemeClr val="bg1"/>
              </a:solidFill>
            </a:rPr>
            <a:t> все новые идеи. </a:t>
          </a:r>
          <a:endParaRPr lang="ru-RU" dirty="0"/>
        </a:p>
      </dgm:t>
    </dgm:pt>
    <dgm:pt modelId="{A6F0CF55-4A02-4B95-8E8E-3CCD322FD2E8}" type="parTrans" cxnId="{6FBA849D-9BD4-476C-9012-8747925E3685}">
      <dgm:prSet/>
      <dgm:spPr/>
      <dgm:t>
        <a:bodyPr/>
        <a:lstStyle/>
        <a:p>
          <a:endParaRPr lang="ru-RU"/>
        </a:p>
      </dgm:t>
    </dgm:pt>
    <dgm:pt modelId="{B91C3602-CC33-4E7A-8815-EA1F06B9799E}" type="sibTrans" cxnId="{6FBA849D-9BD4-476C-9012-8747925E3685}">
      <dgm:prSet/>
      <dgm:spPr/>
      <dgm:t>
        <a:bodyPr/>
        <a:lstStyle/>
        <a:p>
          <a:endParaRPr lang="ru-RU"/>
        </a:p>
      </dgm:t>
    </dgm:pt>
    <dgm:pt modelId="{F4C17696-2942-426B-B518-E23E0C4CEF43}" type="pres">
      <dgm:prSet presAssocID="{8D30254E-E4BC-4BC7-925E-AB5BCD255CA9}" presName="linearFlow" presStyleCnt="0">
        <dgm:presLayoutVars>
          <dgm:dir/>
          <dgm:resizeHandles val="exact"/>
        </dgm:presLayoutVars>
      </dgm:prSet>
      <dgm:spPr/>
    </dgm:pt>
    <dgm:pt modelId="{5186A731-1991-4ED6-8157-F8767397DB9D}" type="pres">
      <dgm:prSet presAssocID="{E5EE400C-3B0D-48E1-A1A1-D8A486FEAE44}" presName="composite" presStyleCnt="0"/>
      <dgm:spPr/>
    </dgm:pt>
    <dgm:pt modelId="{B5905951-ABC0-47DB-947E-33FE92DF9332}" type="pres">
      <dgm:prSet presAssocID="{E5EE400C-3B0D-48E1-A1A1-D8A486FEAE44}" presName="imgShp" presStyleLbl="fgImgPlace1" presStyleIdx="0" presStyleCnt="3" custLinFactNeighborX="-46748" custLinFactNeighborY="102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/>
          </a:solidFill>
        </a:ln>
      </dgm:spPr>
    </dgm:pt>
    <dgm:pt modelId="{A1589203-F617-4B15-B704-F5895AD3C225}" type="pres">
      <dgm:prSet presAssocID="{E5EE400C-3B0D-48E1-A1A1-D8A486FEAE44}" presName="txShp" presStyleLbl="node1" presStyleIdx="0" presStyleCnt="3" custScaleX="125450" custLinFactNeighborX="12438" custLinFactNeighborY="2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51EF6-8D98-4213-8338-30E29C147184}" type="pres">
      <dgm:prSet presAssocID="{7A6FA7DF-70CB-406D-BFD5-8A4F38573B9D}" presName="spacing" presStyleCnt="0"/>
      <dgm:spPr/>
    </dgm:pt>
    <dgm:pt modelId="{C72E4EAD-3CC2-45F8-98FC-47CB00866C9C}" type="pres">
      <dgm:prSet presAssocID="{DE988BFC-C45D-40B2-8929-9EC271B90174}" presName="composite" presStyleCnt="0"/>
      <dgm:spPr/>
    </dgm:pt>
    <dgm:pt modelId="{60FC66D5-C9F5-4FDD-979C-C3F84CB05C86}" type="pres">
      <dgm:prSet presAssocID="{DE988BFC-C45D-40B2-8929-9EC271B90174}" presName="imgShp" presStyleLbl="fgImgPlace1" presStyleIdx="1" presStyleCnt="3" custScaleX="111482" custScaleY="111045" custLinFactNeighborX="-49416" custLinFactNeighborY="-2617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</dgm:spPr>
    </dgm:pt>
    <dgm:pt modelId="{046F8769-57F9-473D-B2C0-90B12DB36432}" type="pres">
      <dgm:prSet presAssocID="{DE988BFC-C45D-40B2-8929-9EC271B90174}" presName="txShp" presStyleLbl="node1" presStyleIdx="1" presStyleCnt="3" custScaleX="126509" custLinFactNeighborX="12616" custLinFactNeighborY="-3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C5471-7292-44FE-A377-EA1AC38AA726}" type="pres">
      <dgm:prSet presAssocID="{CEC7BC31-D11B-4746-A0AF-A1B5189B19C1}" presName="spacing" presStyleCnt="0"/>
      <dgm:spPr/>
    </dgm:pt>
    <dgm:pt modelId="{01196AB8-CD9F-4B7F-BF90-8C905F6B6F79}" type="pres">
      <dgm:prSet presAssocID="{7329F105-C56D-4B39-9DD3-7116D26A6C8F}" presName="composite" presStyleCnt="0"/>
      <dgm:spPr/>
    </dgm:pt>
    <dgm:pt modelId="{286B6EB8-1E81-4475-806D-9389D46AA945}" type="pres">
      <dgm:prSet presAssocID="{7329F105-C56D-4B39-9DD3-7116D26A6C8F}" presName="imgShp" presStyleLbl="fgImgPlace1" presStyleIdx="2" presStyleCnt="3" custScaleX="105261" custScaleY="102891" custLinFactNeighborX="-45800" custLinFactNeighborY="-53668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/>
          </a:solidFill>
        </a:ln>
      </dgm:spPr>
    </dgm:pt>
    <dgm:pt modelId="{42C310C6-D6AD-4733-8766-A5A26465C2C2}" type="pres">
      <dgm:prSet presAssocID="{7329F105-C56D-4B39-9DD3-7116D26A6C8F}" presName="txShp" presStyleLbl="node1" presStyleIdx="2" presStyleCnt="3" custScaleX="126524" custLinFactNeighborX="11606" custLinFactNeighborY="-6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C3FF7-47F6-40DD-A224-E8968326C485}" type="presOf" srcId="{7329F105-C56D-4B39-9DD3-7116D26A6C8F}" destId="{42C310C6-D6AD-4733-8766-A5A26465C2C2}" srcOrd="0" destOrd="0" presId="urn:microsoft.com/office/officeart/2005/8/layout/vList3#2"/>
    <dgm:cxn modelId="{8168A484-C3D2-4F16-A8F2-1F3D7EED0CB5}" srcId="{8D30254E-E4BC-4BC7-925E-AB5BCD255CA9}" destId="{E5EE400C-3B0D-48E1-A1A1-D8A486FEAE44}" srcOrd="0" destOrd="0" parTransId="{6BD215F6-21F7-408E-84BE-30E0EB8ECC36}" sibTransId="{7A6FA7DF-70CB-406D-BFD5-8A4F38573B9D}"/>
    <dgm:cxn modelId="{518142E3-8C76-455C-8740-E2B26E6C2C41}" type="presOf" srcId="{E5EE400C-3B0D-48E1-A1A1-D8A486FEAE44}" destId="{A1589203-F617-4B15-B704-F5895AD3C225}" srcOrd="0" destOrd="0" presId="urn:microsoft.com/office/officeart/2005/8/layout/vList3#2"/>
    <dgm:cxn modelId="{6FBA849D-9BD4-476C-9012-8747925E3685}" srcId="{8D30254E-E4BC-4BC7-925E-AB5BCD255CA9}" destId="{7329F105-C56D-4B39-9DD3-7116D26A6C8F}" srcOrd="2" destOrd="0" parTransId="{A6F0CF55-4A02-4B95-8E8E-3CCD322FD2E8}" sibTransId="{B91C3602-CC33-4E7A-8815-EA1F06B9799E}"/>
    <dgm:cxn modelId="{3E499B88-0B4E-485C-8FBF-2D422F23D450}" type="presOf" srcId="{8D30254E-E4BC-4BC7-925E-AB5BCD255CA9}" destId="{F4C17696-2942-426B-B518-E23E0C4CEF43}" srcOrd="0" destOrd="0" presId="urn:microsoft.com/office/officeart/2005/8/layout/vList3#2"/>
    <dgm:cxn modelId="{913236B7-69C3-421E-87A9-9798C9D8FB9A}" type="presOf" srcId="{DE988BFC-C45D-40B2-8929-9EC271B90174}" destId="{046F8769-57F9-473D-B2C0-90B12DB36432}" srcOrd="0" destOrd="0" presId="urn:microsoft.com/office/officeart/2005/8/layout/vList3#2"/>
    <dgm:cxn modelId="{863FB159-66C4-402A-8DBF-AC2270EDD460}" srcId="{8D30254E-E4BC-4BC7-925E-AB5BCD255CA9}" destId="{DE988BFC-C45D-40B2-8929-9EC271B90174}" srcOrd="1" destOrd="0" parTransId="{C09A5A4C-B20A-4167-8B12-65C6D038ED76}" sibTransId="{CEC7BC31-D11B-4746-A0AF-A1B5189B19C1}"/>
    <dgm:cxn modelId="{299C3E3F-66C6-42C2-86C3-5990A0DDD16B}" type="presParOf" srcId="{F4C17696-2942-426B-B518-E23E0C4CEF43}" destId="{5186A731-1991-4ED6-8157-F8767397DB9D}" srcOrd="0" destOrd="0" presId="urn:microsoft.com/office/officeart/2005/8/layout/vList3#2"/>
    <dgm:cxn modelId="{61209AD8-BC17-4A3B-B1D1-AF3D570A8F13}" type="presParOf" srcId="{5186A731-1991-4ED6-8157-F8767397DB9D}" destId="{B5905951-ABC0-47DB-947E-33FE92DF9332}" srcOrd="0" destOrd="0" presId="urn:microsoft.com/office/officeart/2005/8/layout/vList3#2"/>
    <dgm:cxn modelId="{67C6B3F5-BAB5-4F86-A6BB-F21323ECB04A}" type="presParOf" srcId="{5186A731-1991-4ED6-8157-F8767397DB9D}" destId="{A1589203-F617-4B15-B704-F5895AD3C225}" srcOrd="1" destOrd="0" presId="urn:microsoft.com/office/officeart/2005/8/layout/vList3#2"/>
    <dgm:cxn modelId="{E03B3E84-791A-456B-BA95-8DB2D2E54FF5}" type="presParOf" srcId="{F4C17696-2942-426B-B518-E23E0C4CEF43}" destId="{A9451EF6-8D98-4213-8338-30E29C147184}" srcOrd="1" destOrd="0" presId="urn:microsoft.com/office/officeart/2005/8/layout/vList3#2"/>
    <dgm:cxn modelId="{292145C2-2523-4FF6-AD5A-56C22B848AA3}" type="presParOf" srcId="{F4C17696-2942-426B-B518-E23E0C4CEF43}" destId="{C72E4EAD-3CC2-45F8-98FC-47CB00866C9C}" srcOrd="2" destOrd="0" presId="urn:microsoft.com/office/officeart/2005/8/layout/vList3#2"/>
    <dgm:cxn modelId="{A9EE4E00-8B18-4137-AE93-3643BD48A33C}" type="presParOf" srcId="{C72E4EAD-3CC2-45F8-98FC-47CB00866C9C}" destId="{60FC66D5-C9F5-4FDD-979C-C3F84CB05C86}" srcOrd="0" destOrd="0" presId="urn:microsoft.com/office/officeart/2005/8/layout/vList3#2"/>
    <dgm:cxn modelId="{348C6BF6-F094-458F-AF8C-7DBCEFA68973}" type="presParOf" srcId="{C72E4EAD-3CC2-45F8-98FC-47CB00866C9C}" destId="{046F8769-57F9-473D-B2C0-90B12DB36432}" srcOrd="1" destOrd="0" presId="urn:microsoft.com/office/officeart/2005/8/layout/vList3#2"/>
    <dgm:cxn modelId="{2B6EB171-C6B9-4C61-BCCD-9480CB559E67}" type="presParOf" srcId="{F4C17696-2942-426B-B518-E23E0C4CEF43}" destId="{73AC5471-7292-44FE-A377-EA1AC38AA726}" srcOrd="3" destOrd="0" presId="urn:microsoft.com/office/officeart/2005/8/layout/vList3#2"/>
    <dgm:cxn modelId="{FCF45C11-7269-4949-8021-08F0B77DC42C}" type="presParOf" srcId="{F4C17696-2942-426B-B518-E23E0C4CEF43}" destId="{01196AB8-CD9F-4B7F-BF90-8C905F6B6F79}" srcOrd="4" destOrd="0" presId="urn:microsoft.com/office/officeart/2005/8/layout/vList3#2"/>
    <dgm:cxn modelId="{FB597AD9-65ED-4B2F-A8C4-E79662DC2E01}" type="presParOf" srcId="{01196AB8-CD9F-4B7F-BF90-8C905F6B6F79}" destId="{286B6EB8-1E81-4475-806D-9389D46AA945}" srcOrd="0" destOrd="0" presId="urn:microsoft.com/office/officeart/2005/8/layout/vList3#2"/>
    <dgm:cxn modelId="{2A69AE6C-1BB1-4D9E-A8A0-D68164C19107}" type="presParOf" srcId="{01196AB8-CD9F-4B7F-BF90-8C905F6B6F79}" destId="{42C310C6-D6AD-4733-8766-A5A26465C2C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57D00-F355-4B25-9F28-222D159EF1C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65ADF-6898-4B7A-8220-65D61966C7D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/>
            <a:t>визуалы</a:t>
          </a:r>
          <a:r>
            <a:rPr lang="ru-RU" sz="1800" dirty="0" smtClean="0"/>
            <a:t> имеют возможность </a:t>
          </a:r>
          <a:r>
            <a:rPr lang="ru-RU" sz="1800" b="1" dirty="0" smtClean="0">
              <a:solidFill>
                <a:srgbClr val="FF0000"/>
              </a:solidFill>
            </a:rPr>
            <a:t>увидеть</a:t>
          </a:r>
          <a:r>
            <a:rPr lang="ru-RU" sz="1800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то, что вы говорите</a:t>
          </a:r>
          <a:endParaRPr lang="ru-RU" sz="1800" dirty="0"/>
        </a:p>
      </dgm:t>
    </dgm:pt>
    <dgm:pt modelId="{F6F9907F-011E-4DC6-A1AC-75D1A182EF56}" type="parTrans" cxnId="{382F24A8-5593-42E4-A33E-1F4243BC770B}">
      <dgm:prSet/>
      <dgm:spPr/>
      <dgm:t>
        <a:bodyPr/>
        <a:lstStyle/>
        <a:p>
          <a:endParaRPr lang="ru-RU"/>
        </a:p>
      </dgm:t>
    </dgm:pt>
    <dgm:pt modelId="{75362FFE-CBF9-4887-AADF-BF6C6BB11ECD}" type="sibTrans" cxnId="{382F24A8-5593-42E4-A33E-1F4243BC770B}">
      <dgm:prSet/>
      <dgm:spPr/>
      <dgm:t>
        <a:bodyPr/>
        <a:lstStyle/>
        <a:p>
          <a:endParaRPr lang="ru-RU"/>
        </a:p>
      </dgm:t>
    </dgm:pt>
    <dgm:pt modelId="{6A2B8DA4-9C9F-42CB-B0DC-87AC4F8D825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/>
            <a:t>аудиалы</a:t>
          </a:r>
          <a:r>
            <a:rPr lang="ru-RU" sz="1800" b="0" dirty="0" smtClean="0"/>
            <a:t>  могут </a:t>
          </a:r>
          <a:r>
            <a:rPr lang="ru-RU" sz="1800" b="1" dirty="0" smtClean="0">
              <a:solidFill>
                <a:srgbClr val="FF0000"/>
              </a:solidFill>
            </a:rPr>
            <a:t>услышать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dirty="0" smtClean="0"/>
            <a:t>вас громко и отчетливо</a:t>
          </a:r>
          <a:endParaRPr lang="ru-RU" sz="1800" dirty="0"/>
        </a:p>
      </dgm:t>
    </dgm:pt>
    <dgm:pt modelId="{383752E7-E13C-4524-9C10-F51925E7C842}" type="parTrans" cxnId="{9806361D-3159-4C8F-90C8-DCC2A2D30803}">
      <dgm:prSet/>
      <dgm:spPr/>
      <dgm:t>
        <a:bodyPr/>
        <a:lstStyle/>
        <a:p>
          <a:endParaRPr lang="ru-RU"/>
        </a:p>
      </dgm:t>
    </dgm:pt>
    <dgm:pt modelId="{E6F7DE5F-8A11-4748-BD59-ADBF8C73D6B7}" type="sibTrans" cxnId="{9806361D-3159-4C8F-90C8-DCC2A2D30803}">
      <dgm:prSet/>
      <dgm:spPr/>
      <dgm:t>
        <a:bodyPr/>
        <a:lstStyle/>
        <a:p>
          <a:endParaRPr lang="ru-RU"/>
        </a:p>
      </dgm:t>
    </dgm:pt>
    <dgm:pt modelId="{DAC711C9-1CA2-4C01-AECF-5CDED0250BE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/>
            <a:t>кинестетики</a:t>
          </a:r>
          <a:r>
            <a:rPr lang="ru-RU" sz="1800" b="0" dirty="0" smtClean="0"/>
            <a:t> </a:t>
          </a:r>
          <a:r>
            <a:rPr lang="ru-RU" sz="1800" b="1" dirty="0" smtClean="0">
              <a:solidFill>
                <a:srgbClr val="FF0000"/>
              </a:solidFill>
            </a:rPr>
            <a:t>чувствуют</a:t>
          </a:r>
          <a:r>
            <a:rPr lang="ru-RU" sz="1800" b="0" dirty="0" smtClean="0">
              <a:solidFill>
                <a:srgbClr val="FF0000"/>
              </a:solidFill>
            </a:rPr>
            <a:t> </a:t>
          </a:r>
          <a:r>
            <a:rPr lang="ru-RU" sz="1800" b="0" dirty="0" smtClean="0"/>
            <a:t>смысл вашей речи </a:t>
          </a:r>
        </a:p>
      </dgm:t>
    </dgm:pt>
    <dgm:pt modelId="{E63880D3-E327-4920-A370-BD1E3A936956}" type="parTrans" cxnId="{4297D2CD-5021-42F5-94E5-35B29739A314}">
      <dgm:prSet/>
      <dgm:spPr/>
      <dgm:t>
        <a:bodyPr/>
        <a:lstStyle/>
        <a:p>
          <a:endParaRPr lang="ru-RU"/>
        </a:p>
      </dgm:t>
    </dgm:pt>
    <dgm:pt modelId="{0E0BF475-AF13-43CC-A867-8556CC9C029C}" type="sibTrans" cxnId="{4297D2CD-5021-42F5-94E5-35B29739A314}">
      <dgm:prSet/>
      <dgm:spPr/>
      <dgm:t>
        <a:bodyPr/>
        <a:lstStyle/>
        <a:p>
          <a:endParaRPr lang="ru-RU"/>
        </a:p>
      </dgm:t>
    </dgm:pt>
    <dgm:pt modelId="{E27EF6BC-6412-4D19-9258-420D4F3C7C58}" type="pres">
      <dgm:prSet presAssocID="{77A57D00-F355-4B25-9F28-222D159EF1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025C4-52B0-41E8-9306-36D648316353}" type="pres">
      <dgm:prSet presAssocID="{77A57D00-F355-4B25-9F28-222D159EF1C5}" presName="bkgdShp" presStyleLbl="alignAccFollowNode1" presStyleIdx="0" presStyleCnt="1" custLinFactNeighborY="-4500"/>
      <dgm:spPr/>
    </dgm:pt>
    <dgm:pt modelId="{7E42C204-9F30-40CF-96A8-56F33A79C8F4}" type="pres">
      <dgm:prSet presAssocID="{77A57D00-F355-4B25-9F28-222D159EF1C5}" presName="linComp" presStyleCnt="0"/>
      <dgm:spPr/>
    </dgm:pt>
    <dgm:pt modelId="{C37E9285-8142-4F96-9EAC-6E13DB773B30}" type="pres">
      <dgm:prSet presAssocID="{32365ADF-6898-4B7A-8220-65D61966C7DC}" presName="compNode" presStyleCnt="0"/>
      <dgm:spPr/>
    </dgm:pt>
    <dgm:pt modelId="{0ACA7586-2B09-40F8-91EC-FBE88AEF30A0}" type="pres">
      <dgm:prSet presAssocID="{32365ADF-6898-4B7A-8220-65D61966C7DC}" presName="node" presStyleLbl="node1" presStyleIdx="0" presStyleCnt="3" custScaleY="95608" custLinFactNeighborX="1851" custLinFactNeighborY="-1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8C5DE-21A4-4094-86ED-4357CC820688}" type="pres">
      <dgm:prSet presAssocID="{32365ADF-6898-4B7A-8220-65D61966C7DC}" presName="invisiNode" presStyleLbl="node1" presStyleIdx="0" presStyleCnt="3"/>
      <dgm:spPr/>
    </dgm:pt>
    <dgm:pt modelId="{51FB7414-ABDD-4EF2-A887-55C5D4735DDE}" type="pres">
      <dgm:prSet presAssocID="{32365ADF-6898-4B7A-8220-65D61966C7D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A42DE6-623D-42B6-AC57-5E097E069BF0}" type="pres">
      <dgm:prSet presAssocID="{75362FFE-CBF9-4887-AADF-BF6C6BB11E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DF7F75-8F67-4068-8D91-E9D68F2C9311}" type="pres">
      <dgm:prSet presAssocID="{6A2B8DA4-9C9F-42CB-B0DC-87AC4F8D8256}" presName="compNode" presStyleCnt="0"/>
      <dgm:spPr/>
    </dgm:pt>
    <dgm:pt modelId="{81D02E9D-618E-4049-AC22-30F4ACB2C9A1}" type="pres">
      <dgm:prSet presAssocID="{6A2B8DA4-9C9F-42CB-B0DC-87AC4F8D8256}" presName="node" presStyleLbl="node1" presStyleIdx="1" presStyleCnt="3" custScaleY="96319" custLinFactNeighborX="424" custLinFactNeighborY="-4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33E06-2985-43EF-BB0D-54D1D5EB0A20}" type="pres">
      <dgm:prSet presAssocID="{6A2B8DA4-9C9F-42CB-B0DC-87AC4F8D8256}" presName="invisiNode" presStyleLbl="node1" presStyleIdx="1" presStyleCnt="3"/>
      <dgm:spPr/>
    </dgm:pt>
    <dgm:pt modelId="{895D5F1D-B80C-47AE-B673-4049019508AC}" type="pres">
      <dgm:prSet presAssocID="{6A2B8DA4-9C9F-42CB-B0DC-87AC4F8D825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99D071-989E-4684-9A03-D7774FB593A9}" type="pres">
      <dgm:prSet presAssocID="{E6F7DE5F-8A11-4748-BD59-ADBF8C73D6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17CA46-D97F-4EF7-99AB-6A44D45EF1B1}" type="pres">
      <dgm:prSet presAssocID="{DAC711C9-1CA2-4C01-AECF-5CDED0250BE5}" presName="compNode" presStyleCnt="0"/>
      <dgm:spPr/>
    </dgm:pt>
    <dgm:pt modelId="{BF97217E-0CDC-466B-BC0B-EDDF6E2EEFCD}" type="pres">
      <dgm:prSet presAssocID="{DAC711C9-1CA2-4C01-AECF-5CDED0250BE5}" presName="node" presStyleLbl="node1" presStyleIdx="2" presStyleCnt="3" custScaleY="94294" custLinFactNeighborX="-1003" custLinFactNeighborY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663BC-9036-4C21-BB34-5FF3FC9DF4AE}" type="pres">
      <dgm:prSet presAssocID="{DAC711C9-1CA2-4C01-AECF-5CDED0250BE5}" presName="invisiNode" presStyleLbl="node1" presStyleIdx="2" presStyleCnt="3"/>
      <dgm:spPr/>
    </dgm:pt>
    <dgm:pt modelId="{C4086A46-3D15-42DE-B840-8C1FCBD251C2}" type="pres">
      <dgm:prSet presAssocID="{DAC711C9-1CA2-4C01-AECF-5CDED0250BE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6B6C5A4-32A0-45AA-B4A8-D79C6F21AD60}" type="presOf" srcId="{DAC711C9-1CA2-4C01-AECF-5CDED0250BE5}" destId="{BF97217E-0CDC-466B-BC0B-EDDF6E2EEFCD}" srcOrd="0" destOrd="0" presId="urn:microsoft.com/office/officeart/2005/8/layout/pList2#1"/>
    <dgm:cxn modelId="{4297D2CD-5021-42F5-94E5-35B29739A314}" srcId="{77A57D00-F355-4B25-9F28-222D159EF1C5}" destId="{DAC711C9-1CA2-4C01-AECF-5CDED0250BE5}" srcOrd="2" destOrd="0" parTransId="{E63880D3-E327-4920-A370-BD1E3A936956}" sibTransId="{0E0BF475-AF13-43CC-A867-8556CC9C029C}"/>
    <dgm:cxn modelId="{42190F81-1148-4A18-865D-9C8383FAF0C1}" type="presOf" srcId="{E6F7DE5F-8A11-4748-BD59-ADBF8C73D6B7}" destId="{4699D071-989E-4684-9A03-D7774FB593A9}" srcOrd="0" destOrd="0" presId="urn:microsoft.com/office/officeart/2005/8/layout/pList2#1"/>
    <dgm:cxn modelId="{89EB4F33-5CC1-4F5B-9811-77F4AA75290F}" type="presOf" srcId="{75362FFE-CBF9-4887-AADF-BF6C6BB11ECD}" destId="{1EA42DE6-623D-42B6-AC57-5E097E069BF0}" srcOrd="0" destOrd="0" presId="urn:microsoft.com/office/officeart/2005/8/layout/pList2#1"/>
    <dgm:cxn modelId="{58FA9434-1C37-4E58-8A79-4BD1944892D2}" type="presOf" srcId="{77A57D00-F355-4B25-9F28-222D159EF1C5}" destId="{E27EF6BC-6412-4D19-9258-420D4F3C7C58}" srcOrd="0" destOrd="0" presId="urn:microsoft.com/office/officeart/2005/8/layout/pList2#1"/>
    <dgm:cxn modelId="{845F36AA-CF45-4A04-8295-C2146D3B9F3A}" type="presOf" srcId="{6A2B8DA4-9C9F-42CB-B0DC-87AC4F8D8256}" destId="{81D02E9D-618E-4049-AC22-30F4ACB2C9A1}" srcOrd="0" destOrd="0" presId="urn:microsoft.com/office/officeart/2005/8/layout/pList2#1"/>
    <dgm:cxn modelId="{382F24A8-5593-42E4-A33E-1F4243BC770B}" srcId="{77A57D00-F355-4B25-9F28-222D159EF1C5}" destId="{32365ADF-6898-4B7A-8220-65D61966C7DC}" srcOrd="0" destOrd="0" parTransId="{F6F9907F-011E-4DC6-A1AC-75D1A182EF56}" sibTransId="{75362FFE-CBF9-4887-AADF-BF6C6BB11ECD}"/>
    <dgm:cxn modelId="{9806361D-3159-4C8F-90C8-DCC2A2D30803}" srcId="{77A57D00-F355-4B25-9F28-222D159EF1C5}" destId="{6A2B8DA4-9C9F-42CB-B0DC-87AC4F8D8256}" srcOrd="1" destOrd="0" parTransId="{383752E7-E13C-4524-9C10-F51925E7C842}" sibTransId="{E6F7DE5F-8A11-4748-BD59-ADBF8C73D6B7}"/>
    <dgm:cxn modelId="{325DCBD3-9634-4A1C-B12E-C7184CC6093C}" type="presOf" srcId="{32365ADF-6898-4B7A-8220-65D61966C7DC}" destId="{0ACA7586-2B09-40F8-91EC-FBE88AEF30A0}" srcOrd="0" destOrd="0" presId="urn:microsoft.com/office/officeart/2005/8/layout/pList2#1"/>
    <dgm:cxn modelId="{7AE063B6-34D2-42BB-B64B-C62D6266A01C}" type="presParOf" srcId="{E27EF6BC-6412-4D19-9258-420D4F3C7C58}" destId="{361025C4-52B0-41E8-9306-36D648316353}" srcOrd="0" destOrd="0" presId="urn:microsoft.com/office/officeart/2005/8/layout/pList2#1"/>
    <dgm:cxn modelId="{EF994051-9E69-4213-9518-74D344B91D81}" type="presParOf" srcId="{E27EF6BC-6412-4D19-9258-420D4F3C7C58}" destId="{7E42C204-9F30-40CF-96A8-56F33A79C8F4}" srcOrd="1" destOrd="0" presId="urn:microsoft.com/office/officeart/2005/8/layout/pList2#1"/>
    <dgm:cxn modelId="{966137C2-D8FF-4CF1-B178-BF26D0F7DD6B}" type="presParOf" srcId="{7E42C204-9F30-40CF-96A8-56F33A79C8F4}" destId="{C37E9285-8142-4F96-9EAC-6E13DB773B30}" srcOrd="0" destOrd="0" presId="urn:microsoft.com/office/officeart/2005/8/layout/pList2#1"/>
    <dgm:cxn modelId="{C15C2AE1-90A9-4C39-B3F7-043A630CB6EF}" type="presParOf" srcId="{C37E9285-8142-4F96-9EAC-6E13DB773B30}" destId="{0ACA7586-2B09-40F8-91EC-FBE88AEF30A0}" srcOrd="0" destOrd="0" presId="urn:microsoft.com/office/officeart/2005/8/layout/pList2#1"/>
    <dgm:cxn modelId="{4A3C76A6-51F3-4054-BAED-E624CA71E03C}" type="presParOf" srcId="{C37E9285-8142-4F96-9EAC-6E13DB773B30}" destId="{EF18C5DE-21A4-4094-86ED-4357CC820688}" srcOrd="1" destOrd="0" presId="urn:microsoft.com/office/officeart/2005/8/layout/pList2#1"/>
    <dgm:cxn modelId="{CD5592DA-D0F4-4BA7-AD83-FBB5EC31631C}" type="presParOf" srcId="{C37E9285-8142-4F96-9EAC-6E13DB773B30}" destId="{51FB7414-ABDD-4EF2-A887-55C5D4735DDE}" srcOrd="2" destOrd="0" presId="urn:microsoft.com/office/officeart/2005/8/layout/pList2#1"/>
    <dgm:cxn modelId="{1E036438-65EC-4D4E-9E46-9B18C1950C2C}" type="presParOf" srcId="{7E42C204-9F30-40CF-96A8-56F33A79C8F4}" destId="{1EA42DE6-623D-42B6-AC57-5E097E069BF0}" srcOrd="1" destOrd="0" presId="urn:microsoft.com/office/officeart/2005/8/layout/pList2#1"/>
    <dgm:cxn modelId="{476BB895-39F1-45DC-B6A9-0169507BB803}" type="presParOf" srcId="{7E42C204-9F30-40CF-96A8-56F33A79C8F4}" destId="{38DF7F75-8F67-4068-8D91-E9D68F2C9311}" srcOrd="2" destOrd="0" presId="urn:microsoft.com/office/officeart/2005/8/layout/pList2#1"/>
    <dgm:cxn modelId="{412B2CD5-9E14-4C50-93B4-83ED6E27D74A}" type="presParOf" srcId="{38DF7F75-8F67-4068-8D91-E9D68F2C9311}" destId="{81D02E9D-618E-4049-AC22-30F4ACB2C9A1}" srcOrd="0" destOrd="0" presId="urn:microsoft.com/office/officeart/2005/8/layout/pList2#1"/>
    <dgm:cxn modelId="{B61FBDF2-7A95-4F73-AE86-16D36A2BF42A}" type="presParOf" srcId="{38DF7F75-8F67-4068-8D91-E9D68F2C9311}" destId="{66133E06-2985-43EF-BB0D-54D1D5EB0A20}" srcOrd="1" destOrd="0" presId="urn:microsoft.com/office/officeart/2005/8/layout/pList2#1"/>
    <dgm:cxn modelId="{3C6A62A5-8BDD-4DF2-886F-C652D067A855}" type="presParOf" srcId="{38DF7F75-8F67-4068-8D91-E9D68F2C9311}" destId="{895D5F1D-B80C-47AE-B673-4049019508AC}" srcOrd="2" destOrd="0" presId="urn:microsoft.com/office/officeart/2005/8/layout/pList2#1"/>
    <dgm:cxn modelId="{DFA5DA0A-DEFA-4269-91D1-57B975593878}" type="presParOf" srcId="{7E42C204-9F30-40CF-96A8-56F33A79C8F4}" destId="{4699D071-989E-4684-9A03-D7774FB593A9}" srcOrd="3" destOrd="0" presId="urn:microsoft.com/office/officeart/2005/8/layout/pList2#1"/>
    <dgm:cxn modelId="{BD06DC13-52F8-4279-9720-95E1381DD769}" type="presParOf" srcId="{7E42C204-9F30-40CF-96A8-56F33A79C8F4}" destId="{8A17CA46-D97F-4EF7-99AB-6A44D45EF1B1}" srcOrd="4" destOrd="0" presId="urn:microsoft.com/office/officeart/2005/8/layout/pList2#1"/>
    <dgm:cxn modelId="{E516CE64-1D69-4D44-9592-A705AF0AC5ED}" type="presParOf" srcId="{8A17CA46-D97F-4EF7-99AB-6A44D45EF1B1}" destId="{BF97217E-0CDC-466B-BC0B-EDDF6E2EEFCD}" srcOrd="0" destOrd="0" presId="urn:microsoft.com/office/officeart/2005/8/layout/pList2#1"/>
    <dgm:cxn modelId="{44F07FB5-53A6-40AE-91B6-7F6850F5AAA2}" type="presParOf" srcId="{8A17CA46-D97F-4EF7-99AB-6A44D45EF1B1}" destId="{323663BC-9036-4C21-BB34-5FF3FC9DF4AE}" srcOrd="1" destOrd="0" presId="urn:microsoft.com/office/officeart/2005/8/layout/pList2#1"/>
    <dgm:cxn modelId="{28F683AA-CECD-48F0-A0C6-8840CC5D1F48}" type="presParOf" srcId="{8A17CA46-D97F-4EF7-99AB-6A44D45EF1B1}" destId="{C4086A46-3D15-42DE-B840-8C1FCBD251C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Ведущие каналы восприятия.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941168"/>
            <a:ext cx="4968552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Посмотри, как вкусно...</a:t>
            </a:r>
          </a:p>
          <a:p>
            <a:endParaRPr lang="ru-RU" sz="2800" b="1" i="1" dirty="0"/>
          </a:p>
        </p:txBody>
      </p:sp>
      <p:pic>
        <p:nvPicPr>
          <p:cNvPr id="4" name="Picture 2" descr="F:\ШПМ\картинки ШМП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69" y="476672"/>
            <a:ext cx="2976331" cy="2232248"/>
          </a:xfrm>
          <a:prstGeom prst="rect">
            <a:avLst/>
          </a:prstGeom>
          <a:noFill/>
        </p:spPr>
      </p:pic>
      <p:pic>
        <p:nvPicPr>
          <p:cNvPr id="1026" name="Picture 2" descr="L:\ШПМ\картинки ШМП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72" y="4149080"/>
            <a:ext cx="2793776" cy="20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ШПМ\картинки ШМП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78520"/>
            <a:ext cx="2865918" cy="1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4863" y="2023990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  Попробуй</a:t>
            </a:r>
            <a:r>
              <a:rPr lang="ru-RU" sz="2800" b="1" i="1" dirty="0">
                <a:solidFill>
                  <a:srgbClr val="FF0000"/>
                </a:solidFill>
              </a:rPr>
              <a:t>, как красиво… </a:t>
            </a:r>
          </a:p>
        </p:txBody>
      </p:sp>
    </p:spTree>
    <p:extLst>
      <p:ext uri="{BB962C8B-B14F-4D97-AF65-F5344CB8AC3E}">
        <p14:creationId xmlns:p14="http://schemas.microsoft.com/office/powerpoint/2010/main" val="18680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7467600" cy="3073970"/>
          </a:xfrm>
          <a:prstGeom prst="rect">
            <a:avLst/>
          </a:prstGeom>
        </p:spPr>
        <p:txBody>
          <a:bodyPr vert="horz">
            <a:noAutofit/>
          </a:bodyPr>
          <a:lstStyle>
            <a:lvl1pPr indent="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3200" b="1" i="1">
                <a:solidFill>
                  <a:schemeClr val="bg1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/>
            </a:lvl2pPr>
            <a:lvl3pPr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/>
            </a:lvl3pPr>
            <a:lvl4pPr marL="118872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/>
            </a:lvl4pPr>
            <a:lvl5pPr marL="1463040" indent="-182880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/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Char char="•"/>
              <a:defRPr kumimoji="0" sz="1600">
                <a:solidFill>
                  <a:schemeClr val="tx2"/>
                </a:solidFill>
              </a:defRPr>
            </a:lvl6pPr>
            <a:lvl7pPr marL="201168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baseline="0">
                <a:solidFill>
                  <a:schemeClr val="tx2"/>
                </a:solidFill>
              </a:defRPr>
            </a:lvl7pPr>
            <a:lvl8pPr marL="2286000" indent="-182880">
              <a:spcBef>
                <a:spcPct val="20000"/>
              </a:spcBef>
              <a:buClr>
                <a:schemeClr val="accent2"/>
              </a:buClr>
              <a:buChar char="•"/>
              <a:defRPr kumimoji="0" sz="1400" cap="small" baseline="0">
                <a:solidFill>
                  <a:schemeClr val="tx2"/>
                </a:solidFill>
              </a:defRPr>
            </a:lvl8pPr>
            <a:lvl9pPr marL="256032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baseline="0"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3. Очень </a:t>
            </a:r>
            <a:r>
              <a:rPr lang="ru-RU" dirty="0"/>
              <a:t>важна</a:t>
            </a:r>
          </a:p>
          <a:p>
            <a:r>
              <a:rPr lang="ru-RU" dirty="0" smtClean="0"/>
              <a:t>УМЕСТНОСТЬ </a:t>
            </a:r>
            <a:endParaRPr lang="ru-RU" dirty="0"/>
          </a:p>
          <a:p>
            <a:r>
              <a:rPr lang="ru-RU" dirty="0"/>
              <a:t>активизации необходимого </a:t>
            </a:r>
          </a:p>
          <a:p>
            <a:r>
              <a:rPr lang="ru-RU" dirty="0"/>
              <a:t>канала восприятия </a:t>
            </a:r>
            <a:br>
              <a:rPr lang="ru-RU" dirty="0"/>
            </a:br>
            <a:r>
              <a:rPr lang="ru-RU" dirty="0"/>
              <a:t>и выдвижении его на ведущую позицию. </a:t>
            </a:r>
          </a:p>
        </p:txBody>
      </p:sp>
      <p:pic>
        <p:nvPicPr>
          <p:cNvPr id="5122" name="Picture 2" descr="L:\ШПМ\картинки ШМП\iCAIFP9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86" y="3550812"/>
            <a:ext cx="2914028" cy="25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1" cy="59046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+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высоко </a:t>
            </a:r>
            <a:r>
              <a:rPr lang="ru-RU" b="1" dirty="0">
                <a:solidFill>
                  <a:schemeClr val="bg1"/>
                </a:solidFill>
              </a:rPr>
              <a:t>продуктивно по </a:t>
            </a:r>
            <a:r>
              <a:rPr lang="ru-RU" b="1" dirty="0" smtClean="0">
                <a:solidFill>
                  <a:schemeClr val="bg1"/>
                </a:solidFill>
              </a:rPr>
              <a:t>объему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+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отличается быстротой и гибкостью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r">
              <a:spcBef>
                <a:spcPts val="0"/>
              </a:spcBef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chemeClr val="tx2"/>
                </a:solidFill>
              </a:rPr>
              <a:t>слабая сохранность                 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подвержено искажениям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</p:txBody>
      </p:sp>
      <p:pic>
        <p:nvPicPr>
          <p:cNvPr id="2050" name="Picture 2" descr="L:\ШПМ\картинки ШМП\iCA2H1E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0" y="1916831"/>
            <a:ext cx="3132347" cy="208823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Визуальное </a:t>
            </a:r>
            <a:r>
              <a:rPr lang="ru-RU" sz="2800" b="1" dirty="0" smtClean="0">
                <a:solidFill>
                  <a:schemeClr val="bg1"/>
                </a:solidFill>
              </a:rPr>
              <a:t>восприятие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1" name="Picture 3" descr="L:\ШПМ\картинки ШМП\your-visual-perception-an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3"/>
            <a:ext cx="4009628" cy="2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Аудиальное восприятие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L:\ШПМ\картинки ШМП\iCACL7H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40" y="1594520"/>
            <a:ext cx="3103096" cy="20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ШПМ\картинки ШМП\getImageCARHYNS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168352" cy="25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94520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+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cap="small" dirty="0" smtClean="0">
                <a:solidFill>
                  <a:schemeClr val="bg1"/>
                </a:solidFill>
                <a:ea typeface="+mj-ea"/>
                <a:cs typeface="+mj-cs"/>
              </a:rPr>
              <a:t>можно считать таким же быстрым, как визуальное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013176"/>
            <a:ext cx="39076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-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cap="small" dirty="0" smtClean="0">
                <a:solidFill>
                  <a:srgbClr val="1F497D"/>
                </a:solidFill>
                <a:ea typeface="+mj-ea"/>
                <a:cs typeface="+mj-cs"/>
              </a:rPr>
              <a:t>но </a:t>
            </a:r>
            <a:r>
              <a:rPr lang="ru-RU" sz="2400" b="1" cap="small" dirty="0">
                <a:solidFill>
                  <a:srgbClr val="1F497D"/>
                </a:solidFill>
                <a:ea typeface="+mj-ea"/>
                <a:cs typeface="+mj-cs"/>
              </a:rPr>
              <a:t>одновременно пассивным и неустойчивым видом восприятия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1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Кинестетическое восприятие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marL="0" indent="0" algn="r">
              <a:buNone/>
            </a:pPr>
            <a:r>
              <a:rPr lang="ru-RU" sz="3200" dirty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можно </a:t>
            </a:r>
            <a:r>
              <a:rPr lang="ru-RU" b="1" dirty="0">
                <a:solidFill>
                  <a:schemeClr val="bg1"/>
                </a:solidFill>
              </a:rPr>
              <a:t>считать самым </a:t>
            </a:r>
            <a:r>
              <a:rPr lang="ru-RU" b="1" dirty="0" smtClean="0">
                <a:solidFill>
                  <a:schemeClr val="bg1"/>
                </a:solidFill>
              </a:rPr>
              <a:t>сложным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45224"/>
            <a:ext cx="828092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4F81BD"/>
              </a:buClr>
              <a:buSzPct val="70000"/>
            </a:pPr>
            <a:r>
              <a:rPr lang="ru-RU" sz="3200" b="1" dirty="0">
                <a:solidFill>
                  <a:srgbClr val="FF0000"/>
                </a:solidFill>
              </a:rPr>
              <a:t>+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но </a:t>
            </a:r>
            <a:r>
              <a:rPr lang="ru-RU" sz="2400" b="1" dirty="0">
                <a:solidFill>
                  <a:schemeClr val="tx2"/>
                </a:solidFill>
              </a:rPr>
              <a:t>одновременно самым прочным видом восприятия</a:t>
            </a:r>
            <a:r>
              <a:rPr lang="ru-RU" sz="2400" b="1" dirty="0" smtClean="0">
                <a:solidFill>
                  <a:schemeClr val="tx2"/>
                </a:solidFill>
              </a:rPr>
              <a:t>,</a:t>
            </a:r>
            <a:r>
              <a:rPr lang="ru-RU" sz="2400" b="1" dirty="0">
                <a:solidFill>
                  <a:schemeClr val="tx2"/>
                </a:solidFill>
              </a:rPr>
              <a:t> приобретенный опыт устойчиво сохраняется в памяти</a:t>
            </a:r>
          </a:p>
          <a:p>
            <a:pPr lvl="0">
              <a:spcBef>
                <a:spcPts val="600"/>
              </a:spcBef>
              <a:buClr>
                <a:srgbClr val="4F81BD"/>
              </a:buClr>
              <a:buSzPct val="70000"/>
            </a:pP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4099" name="Picture 3" descr="L:\ШПМ\картинки ШМП\pul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2975"/>
            <a:ext cx="4733950" cy="34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4779696"/>
            <a:ext cx="7467600" cy="169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981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Ведущие каналы восприятия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(модальности, репрезентативные системы)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L:\ШПМ\картинки ШМП\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9" y="2285992"/>
            <a:ext cx="4408204" cy="333954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зависимости от того, что мы делаем, один из каналов восприятия становится ведущим.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49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L:\ШПМ\картинки ШМП\23857_pub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92288" cy="186644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ШПМ\картинки ШМП\iCAWE0J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6408"/>
            <a:ext cx="2592288" cy="172819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ШПМ\картинки ШМП\iCAAFH28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7454"/>
            <a:ext cx="2592288" cy="172054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9689650"/>
              </p:ext>
            </p:extLst>
          </p:nvPr>
        </p:nvGraphicFramePr>
        <p:xfrm>
          <a:off x="2699792" y="1196752"/>
          <a:ext cx="6096000" cy="555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Отечественная система образования рассчитана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визуалов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5075130"/>
              </p:ext>
            </p:extLst>
          </p:nvPr>
        </p:nvGraphicFramePr>
        <p:xfrm>
          <a:off x="1403648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8" name="Picture 6" descr="L:\ШПМ\картинки ШМП\f3ffbf06984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7050"/>
            <a:ext cx="6096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L:\ШПМ\картинки ШМП\slide-10-7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" y="2143"/>
            <a:ext cx="3406948" cy="26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ШПМ\картинки ШМП\slide-11-7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92401"/>
            <a:ext cx="3240360" cy="25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ШПМ\картинки ШМП\slide-12-7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22" y="4293096"/>
            <a:ext cx="331660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Трое гостей научно-практической конференции могут высказаться о ней, например, следующими словами: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1767566"/>
              </p:ext>
            </p:extLst>
          </p:nvPr>
        </p:nvGraphicFramePr>
        <p:xfrm>
          <a:off x="357158" y="1913958"/>
          <a:ext cx="7968208" cy="494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487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Рассмотрим некоторые способы активизации необходимого 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канала восприятия 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и выдвижения его на ведущую позицию.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L:\ШПМ\картинки ШМП\iCAWLLX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2894506" cy="22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901014" cy="567267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endParaRPr lang="ru-RU" dirty="0" smtClean="0"/>
          </a:p>
          <a:p>
            <a:pPr marL="457200" indent="-457200" algn="ctr">
              <a:buNone/>
            </a:pPr>
            <a:endParaRPr lang="ru-RU" dirty="0" smtClean="0"/>
          </a:p>
          <a:p>
            <a:pPr marL="457200" indent="-457200" algn="ctr">
              <a:buNone/>
            </a:pPr>
            <a:endParaRPr lang="ru-RU" dirty="0" smtClean="0"/>
          </a:p>
          <a:p>
            <a:pPr marL="457200" indent="-457200" algn="ctr">
              <a:buNone/>
            </a:pPr>
            <a:endParaRPr lang="ru-RU" dirty="0" smtClean="0"/>
          </a:p>
          <a:p>
            <a:pPr marL="457200" indent="-457200" algn="ctr">
              <a:buNone/>
            </a:pPr>
            <a:endParaRPr lang="ru-RU" dirty="0" smtClean="0"/>
          </a:p>
          <a:p>
            <a:pPr marL="457200" indent="-457200" algn="ctr">
              <a:buNone/>
            </a:pPr>
            <a:endParaRPr lang="ru-RU" dirty="0" smtClean="0"/>
          </a:p>
          <a:p>
            <a:pPr marL="457200" indent="-457200" algn="ctr">
              <a:buNone/>
            </a:pPr>
            <a:endParaRPr lang="ru-RU" dirty="0" smtClean="0"/>
          </a:p>
          <a:p>
            <a:pPr marL="457200" indent="-457200" algn="ctr">
              <a:buNone/>
            </a:pPr>
            <a:endParaRPr lang="ru-RU" dirty="0" smtClean="0"/>
          </a:p>
          <a:p>
            <a:pPr marL="457200" indent="-457200" algn="ctr"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457200" indent="-45720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Если Ваше объяснение ограничено только одним каналом восприятия, вы рискуете тем, что две трети аудитории не воспримут его.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4388053"/>
              </p:ext>
            </p:extLst>
          </p:nvPr>
        </p:nvGraphicFramePr>
        <p:xfrm>
          <a:off x="118762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</a:rPr>
              <a:t>1. В </a:t>
            </a:r>
            <a:r>
              <a:rPr lang="ru-RU" sz="2400" b="1" dirty="0">
                <a:solidFill>
                  <a:schemeClr val="bg1"/>
                </a:solidFill>
              </a:rPr>
              <a:t>обращении к аудитории используйте разнообразные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речевые предикаты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261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2. Одновременная </a:t>
            </a:r>
            <a:r>
              <a:rPr lang="ru-RU" sz="2400" b="1" dirty="0">
                <a:solidFill>
                  <a:schemeClr val="bg1"/>
                </a:solidFill>
              </a:rPr>
              <a:t>и неосознаваемая связь между каналами восприятия </a:t>
            </a:r>
            <a:r>
              <a:rPr lang="ru-RU" sz="2400" b="1" dirty="0" smtClean="0">
                <a:solidFill>
                  <a:schemeClr val="bg1"/>
                </a:solidFill>
              </a:rPr>
              <a:t>называется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синестезией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6" name="Picture 2" descr="F:\ШПМ\картинки ШМП\iCA78USS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476517" cy="1857388"/>
          </a:xfrm>
          <a:prstGeom prst="rect">
            <a:avLst/>
          </a:prstGeom>
          <a:noFill/>
        </p:spPr>
      </p:pic>
      <p:pic>
        <p:nvPicPr>
          <p:cNvPr id="1027" name="Picture 3" descr="F:\ШПМ\картинки ШМП\iCAWMGS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40647"/>
            <a:ext cx="2667019" cy="1785950"/>
          </a:xfrm>
          <a:prstGeom prst="rect">
            <a:avLst/>
          </a:prstGeom>
          <a:noFill/>
        </p:spPr>
      </p:pic>
      <p:pic>
        <p:nvPicPr>
          <p:cNvPr id="1028" name="Picture 4" descr="F:\ШПМ\картинки ШМП\i[6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143248"/>
            <a:ext cx="2362204" cy="18847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5143512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Вы можете намеренно установить связи между каналами восприятия, для того, чтобы получить доступ к предпочитаемому каналу восприятия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379</TotalTime>
  <Words>271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Wingdings</vt:lpstr>
      <vt:lpstr>Wingdings 2</vt:lpstr>
      <vt:lpstr>Эркер</vt:lpstr>
      <vt:lpstr>Ведущие каналы восприятия.</vt:lpstr>
      <vt:lpstr>Ведущие каналы восприятия (модальности, репрезентативные системы)</vt:lpstr>
      <vt:lpstr>В зависимости от того, что мы делаем, один из каналов восприятия становится ведущим.</vt:lpstr>
      <vt:lpstr>Отечественная система образования рассчитана на визуалов.</vt:lpstr>
      <vt:lpstr>Презентация PowerPoint</vt:lpstr>
      <vt:lpstr>Трое гостей научно-практической конференции могут высказаться о ней, например, следующими словами:</vt:lpstr>
      <vt:lpstr>Презентация PowerPoint</vt:lpstr>
      <vt:lpstr>1. В обращении к аудитории используйте разнообразные  речевые предикаты:</vt:lpstr>
      <vt:lpstr>2. Одновременная и неосознаваемая связь между каналами восприятия называется синестезией. </vt:lpstr>
      <vt:lpstr>Презентация PowerPoint</vt:lpstr>
      <vt:lpstr>Презентация PowerPoint</vt:lpstr>
      <vt:lpstr>Визуальное восприятие </vt:lpstr>
      <vt:lpstr>Аудиальное восприятие  </vt:lpstr>
      <vt:lpstr>Кинестетическое восприятие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 Cоколова</cp:lastModifiedBy>
  <cp:revision>36</cp:revision>
  <dcterms:modified xsi:type="dcterms:W3CDTF">2014-11-16T20:26:31Z</dcterms:modified>
</cp:coreProperties>
</file>