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357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024" y="2204864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Муниципальное </a:t>
            </a:r>
            <a: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бюджетное общеобразовательное учреждение</a:t>
            </a:r>
            <a:b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«Средняя общеобразовательная школа №4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Экологическая игра-путешествие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“</a:t>
            </a:r>
            <a:r>
              <a:rPr lang="ru-RU" b="1" i="1" dirty="0" smtClean="0">
                <a:solidFill>
                  <a:srgbClr val="FF0000"/>
                </a:solidFill>
              </a:rPr>
              <a:t>Природа и математика</a:t>
            </a:r>
            <a:r>
              <a:rPr lang="en-US" b="1" i="1" dirty="0" smtClean="0">
                <a:solidFill>
                  <a:srgbClr val="FF0000"/>
                </a:solidFill>
              </a:rPr>
              <a:t>”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(для 5-7 классов)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2711152"/>
          </a:xfrm>
        </p:spPr>
        <p:txBody>
          <a:bodyPr>
            <a:normAutofit/>
          </a:bodyPr>
          <a:lstStyle/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Подготовлено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Григоренко А.С.-учитель физики и математики</a:t>
            </a: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Лакисова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Т.П.-учитель биологии и химии</a:t>
            </a: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Прокопова О.Н.-учитель математики и</a:t>
            </a: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информатики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3. </a:t>
            </a:r>
            <a:r>
              <a:rPr lang="ru-RU" b="1" dirty="0" smtClean="0"/>
              <a:t>Первая нота, второе –тоже,</a:t>
            </a:r>
          </a:p>
          <a:p>
            <a:r>
              <a:rPr lang="ru-RU" b="1" dirty="0" smtClean="0"/>
              <a:t>     А в целом я на горох похожа</a:t>
            </a:r>
          </a:p>
          <a:p>
            <a:r>
              <a:rPr lang="ru-RU" dirty="0" smtClean="0"/>
              <a:t>                                                         (</a:t>
            </a:r>
            <a:r>
              <a:rPr lang="ru-RU" dirty="0" err="1" smtClean="0">
                <a:solidFill>
                  <a:srgbClr val="FF0000"/>
                </a:solidFill>
              </a:rPr>
              <a:t>Фа-соль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4. Три простеньких слова-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Нота, круг, союз-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Дают нам вместе овощ,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Приятный всем на вкус.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( </a:t>
            </a:r>
            <a:r>
              <a:rPr lang="ru-RU" b="1" dirty="0" err="1" smtClean="0">
                <a:solidFill>
                  <a:srgbClr val="FF0000"/>
                </a:solidFill>
              </a:rPr>
              <a:t>Ре-диск-а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Местоимение, предлог,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Меж них фамилия поэта,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А в целом –известный плод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Что зреет на исходе лета.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(</a:t>
            </a:r>
            <a:r>
              <a:rPr lang="ru-RU" b="1" dirty="0" err="1" smtClean="0">
                <a:solidFill>
                  <a:srgbClr val="FF0000"/>
                </a:solidFill>
              </a:rPr>
              <a:t>Я-блок-о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226368" cy="7144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  На поляне, у реки , гордо держат стебельки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Как фарфоровые чашки, белоснежные ………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    (Ромашки)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7. Ветка в гроздья разодета, фиолетового цвета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Это в жаркий летний день расцвела в саду …….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    (Сирень)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Загадки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6 -0.03145 " pathEditMode="relative" ptsTypes="AA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528 -0.03145 " pathEditMode="relative" ptsTypes="AA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55577" y="908720"/>
            <a:ext cx="8064895" cy="576064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Какой цветок говорит о своем долголетии?</a:t>
            </a:r>
          </a:p>
          <a:p>
            <a:pPr marL="457200" indent="-457200"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(столетник)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2. Назовите цветы, в названиях которых заключены женские и мужские имена?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dirty="0" err="1" smtClean="0">
                <a:solidFill>
                  <a:srgbClr val="FF0000"/>
                </a:solidFill>
              </a:rPr>
              <a:t>Иван-да-Марья</a:t>
            </a:r>
            <a:r>
              <a:rPr lang="ru-RU" b="1" dirty="0" smtClean="0">
                <a:solidFill>
                  <a:srgbClr val="FF0000"/>
                </a:solidFill>
              </a:rPr>
              <a:t>, Василек, Маргаритка, Иван-чай)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3. В каком цветке заключено название государства?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dirty="0" err="1" smtClean="0">
                <a:solidFill>
                  <a:srgbClr val="FF0000"/>
                </a:solidFill>
              </a:rPr>
              <a:t>Нас-турция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4. Какой цветок приходится дедушкой розе?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(Шиповник)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5. Цветки какого растения способны улавливать насекомых?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 (Росянка, пузырчатка, мухоловка)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6. Какие цветы днем закрываются, а ночью открываются?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(Душистый табак, </a:t>
            </a:r>
            <a:r>
              <a:rPr lang="ru-RU" b="1" dirty="0" err="1" smtClean="0">
                <a:solidFill>
                  <a:srgbClr val="FF0000"/>
                </a:solidFill>
              </a:rPr>
              <a:t>матиола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224093">
            <a:off x="409224" y="-7329"/>
            <a:ext cx="8229600" cy="107002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1c14832ce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46686">
            <a:off x="4100341" y="197125"/>
            <a:ext cx="5006618" cy="3129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371383">
            <a:off x="568160" y="252073"/>
            <a:ext cx="8129217" cy="1035759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Станция </a:t>
            </a:r>
            <a:r>
              <a:rPr lang="en-US" b="1" i="1" dirty="0" smtClean="0">
                <a:solidFill>
                  <a:srgbClr val="C00000"/>
                </a:solidFill>
              </a:rPr>
              <a:t>“</a:t>
            </a:r>
            <a:r>
              <a:rPr lang="ru-RU" b="1" i="1" dirty="0" smtClean="0">
                <a:solidFill>
                  <a:srgbClr val="C00000"/>
                </a:solidFill>
              </a:rPr>
              <a:t>Животные</a:t>
            </a:r>
            <a:r>
              <a:rPr lang="en-US" b="1" i="1" dirty="0" smtClean="0">
                <a:solidFill>
                  <a:srgbClr val="C00000"/>
                </a:solidFill>
              </a:rPr>
              <a:t>”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hayvan-resimleri-6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573016"/>
            <a:ext cx="4795123" cy="29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401965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37219">
            <a:off x="315985" y="3820628"/>
            <a:ext cx="3751432" cy="28150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 слуха у кузнечика находится на голове.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У скатов имеется плавательный пузырь.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 комнатной  мухи только два простых глаза.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Можно ли назвать насекомых «бессердечными».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 комаров самцы кровожаднее  самок.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Жизнь стрекозы начинается в воде.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Глаза камбалы находятся на спине.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Некоторые бабочки являются перелетными.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Дафния чем-то похожа на речного рака.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 кальмара есть глаза.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059016" cy="1074448"/>
          </a:xfrm>
        </p:spPr>
        <p:txBody>
          <a:bodyPr>
            <a:normAutofit/>
          </a:bodyPr>
          <a:lstStyle/>
          <a:p>
            <a:pPr algn="l"/>
            <a:r>
              <a:rPr lang="ru-RU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Блиц-турнир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Bt4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4023066"/>
            <a:ext cx="3779912" cy="2834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865">
            <a:off x="457200" y="260648"/>
            <a:ext cx="8229600" cy="1224136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Угадай животное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92341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4283968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64077398_mk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196752"/>
            <a:ext cx="3429744" cy="2302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412776"/>
            <a:ext cx="7516357" cy="511256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1. Через море-океан живет чудо-великан, ус во рту прячет.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 Кит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</a:t>
            </a:r>
            <a:r>
              <a:rPr lang="ru-RU" b="1" dirty="0" smtClean="0">
                <a:solidFill>
                  <a:schemeClr val="tx1"/>
                </a:solidFill>
              </a:rPr>
              <a:t>2. Гудит, а не мотор, летит , а не птица, жалит, а не змея.  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Оса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</a:t>
            </a:r>
            <a:r>
              <a:rPr lang="ru-RU" b="1" dirty="0" smtClean="0">
                <a:solidFill>
                  <a:schemeClr val="tx1"/>
                </a:solidFill>
              </a:rPr>
              <a:t>3.  Кто на свете в каменной рубахе ходит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         Черепаха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</a:t>
            </a:r>
            <a:r>
              <a:rPr lang="ru-RU" b="1" dirty="0" smtClean="0">
                <a:solidFill>
                  <a:schemeClr val="tx1"/>
                </a:solidFill>
              </a:rPr>
              <a:t>4. В одежде богатой , а  сам  слеповатый живет без оконца, не видывал солнца.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Крот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5. Какие звери так же, как и птицы , выходят сухими из воды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Викторина для болельщиков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5. Какие звери так же, как и птицы , выходят сухими из воды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     ( Бобры, ондатры)</a:t>
            </a:r>
          </a:p>
          <a:p>
            <a:pPr marL="457200" indent="-457200">
              <a:buAutoNum type="arabicPeriod" startAt="6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Почему лиса оглядывается когда за нею бежит собака? 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( так как у нее сзади нет глаз) </a:t>
            </a:r>
          </a:p>
          <a:p>
            <a:pPr marL="457200" indent="-457200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6" name="Точечный рисунок" r:id="rId3" imgW="0" imgH="0" progId="PBrush">
              <p:embed/>
            </p:oleObj>
          </a:graphicData>
        </a:graphic>
      </p:graphicFrame>
      <p:pic>
        <p:nvPicPr>
          <p:cNvPr id="6" name="Рисунок 5" descr="Hydrange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284984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d439dc52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575111"/>
            <a:ext cx="4932040" cy="328288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749537">
            <a:off x="706779" y="1603679"/>
            <a:ext cx="6857336" cy="2272841"/>
          </a:xfrm>
        </p:spPr>
        <p:txBody>
          <a:bodyPr>
            <a:normAutofit/>
          </a:bodyPr>
          <a:lstStyle/>
          <a:p>
            <a:r>
              <a:rPr lang="ru-RU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Станция геологическая</a:t>
            </a:r>
            <a:endParaRPr lang="ru-RU" sz="6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4ae8aa356285850a5eefaec142111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151977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468544" cy="6858000"/>
        </p:xfrm>
        <a:graphic>
          <a:graphicData uri="http://schemas.openxmlformats.org/presentationml/2006/ole">
            <p:oleObj spid="_x0000_s30722" name="Acrobat Document" r:id="rId3" imgW="5668166" imgH="8019048" progId="AcroExch.Document.7">
              <p:embed/>
            </p:oleObj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13705"/>
          </a:xfrm>
        </p:spPr>
        <p:txBody>
          <a:bodyPr>
            <a:normAutofit fontScale="90000"/>
          </a:bodyPr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Станция экологическая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Цели</a:t>
            </a:r>
            <a:r>
              <a:rPr lang="en-US" b="1" i="1" dirty="0" smtClean="0">
                <a:solidFill>
                  <a:srgbClr val="FF0000"/>
                </a:solidFill>
              </a:rPr>
              <a:t>: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формирование бережного отношения к природе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связей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Привитие навыков самостоятельной работы с дополнительными источниками информации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Расширение кругозора знаний учащихся</a:t>
            </a:r>
            <a:r>
              <a:rPr lang="en-US" dirty="0" smtClean="0"/>
              <a:t>;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«Природа и математика»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31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72067" y="332656"/>
            <a:ext cx="7408333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Берегите  Землю,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Берегите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Жаворонка в голубом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зените,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Бабочку на листьях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повелики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На тропинке солнечные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                   блики,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На камнях играющего краба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Над пустыней тень от баобаба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Ястреба, парящего над полем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Ясный месяц над речным покоем,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Ласточку, мелькающую в небе.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Берегите Землю!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Берегите.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1266311169_2wsa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548680"/>
            <a:ext cx="4067944" cy="482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3500 млн. лет назад</a:t>
            </a:r>
          </a:p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1500-2000 млн. лет назад</a:t>
            </a:r>
          </a:p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10962</a:t>
            </a:r>
          </a:p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21667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Цифры в природе</a:t>
            </a:r>
            <a:endParaRPr lang="ru-RU" sz="6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641379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200 раз увеличение школьного микроскопа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21% содержится кислорода в воздухе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49 метров диаметр африканского баобаба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Цифры в природе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12776"/>
            <a:ext cx="9143999" cy="4713387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 кг выдерживают груз листья кувшинки «Виктория </a:t>
            </a:r>
            <a:r>
              <a:rPr lang="ru-RU" sz="4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Регия</a:t>
            </a:r>
            <a:r>
              <a:rPr lang="ru-RU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623 км длина всех корней ржи</a:t>
            </a:r>
          </a:p>
          <a:p>
            <a:r>
              <a:rPr lang="ru-RU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533 вида растений  247 видов животных занесено в Красную книгу</a:t>
            </a:r>
          </a:p>
          <a:p>
            <a:endParaRPr lang="ru-RU" sz="4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Цифры в природе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787367_1279713376_0_32de_1212cc26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284984"/>
            <a:ext cx="3059831" cy="32352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4800" b="1" i="1" dirty="0" smtClean="0">
                <a:solidFill>
                  <a:srgbClr val="002060"/>
                </a:solidFill>
              </a:rPr>
              <a:t>                                    Конкурс</a:t>
            </a:r>
            <a:r>
              <a:rPr lang="en-US" sz="4800" b="1" i="1" dirty="0" smtClean="0">
                <a:solidFill>
                  <a:srgbClr val="002060"/>
                </a:solidFill>
              </a:rPr>
              <a:t>:</a:t>
            </a:r>
            <a:r>
              <a:rPr lang="ru-RU" sz="4800" b="1" i="1" dirty="0" smtClean="0">
                <a:solidFill>
                  <a:srgbClr val="002060"/>
                </a:solidFill>
              </a:rPr>
              <a:t> </a:t>
            </a:r>
            <a:r>
              <a:rPr lang="en-US" sz="4800" b="1" i="1" dirty="0" smtClean="0">
                <a:solidFill>
                  <a:srgbClr val="002060"/>
                </a:solidFill>
              </a:rPr>
              <a:t>   “</a:t>
            </a:r>
            <a:r>
              <a:rPr lang="ru-RU" sz="4800" b="1" i="1" dirty="0" smtClean="0">
                <a:solidFill>
                  <a:srgbClr val="002060"/>
                </a:solidFill>
              </a:rPr>
              <a:t>Растения</a:t>
            </a:r>
            <a:r>
              <a:rPr lang="en-US" sz="4800" b="1" i="1" dirty="0" smtClean="0">
                <a:solidFill>
                  <a:srgbClr val="002060"/>
                </a:solidFill>
              </a:rPr>
              <a:t>”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83168864_0_869c_f095c7ac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276872"/>
            <a:ext cx="5652120" cy="42448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95790976_large_4565946_53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3563888" cy="25673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1491313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9040"/>
            <a:ext cx="2628172" cy="306896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75656" y="1268760"/>
            <a:ext cx="7344816" cy="54006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легенда.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Кентавр нашел, что сок этого растения обладает драгоценными свойствами заживлять раны. Он исцелил им свою рану , нечаянно нанесенную отравленной  стрелой Геракла. Именно с этих пор, растение имеет название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центаура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, т.е. цветок Кентавра. Кентавр впоследствии пожертвовал собой, отказался от бессмертия и ушел вместо Прометея в царство мертвых. И лишь небесно синие цветки каждое лето напоминают о нем</a:t>
            </a:r>
          </a:p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25272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Конкурс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: “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Легенды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1" y="1484784"/>
            <a:ext cx="5616623" cy="5373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Эти цветы появились из белоснежной пены , которой было покрыто тело богини Афродиты, когда она вышла из моря. Увидев на нем этот прекрасный цветок , боги окропили его нектаром , от которого он приобрел свой нежный аромат. По легенде, Афродита, узнав о беде, случившейся с ее возлюбленным Адонисом, устремилась на поиски, не разбирая дороги. Острые камни и шипы ранили её ноги. Из капель божественной крови появились красные цветы.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2. Легенда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girl_book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564904"/>
            <a:ext cx="2894843" cy="387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99792" y="1412776"/>
            <a:ext cx="6264696" cy="51845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похищения Персефоны Аидом, её мать богиня плодородия Деметра , в поисках дочери странствовала по земле. Безмерно страдая и не находя себе покоя, она была не в силах остановиться и отдохнуть. Боги , сочувствуя несчастной матери , сделали так, что при каждом её шаге вырастал цветок красного цвета. Богиня , набрав целый букет, наконец успокаивалась и засыпала.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Легенда №3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0_blog_18845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526745" cy="26597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6 L 4.16667E-6 0.3358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553212833f3d55ea58c77d418517f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570471" cy="44658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Конкурс </a:t>
            </a:r>
            <a:r>
              <a:rPr lang="en-US" b="1" i="1" u="sng" dirty="0" smtClean="0">
                <a:solidFill>
                  <a:srgbClr val="002060"/>
                </a:solidFill>
              </a:rPr>
              <a:t>: “</a:t>
            </a:r>
            <a:r>
              <a:rPr lang="ru-RU" b="1" i="1" u="sng" dirty="0" smtClean="0">
                <a:solidFill>
                  <a:srgbClr val="002060"/>
                </a:solidFill>
              </a:rPr>
              <a:t>Черный ящик</a:t>
            </a:r>
            <a:r>
              <a:rPr lang="en-US" b="1" i="1" u="sng" dirty="0" smtClean="0">
                <a:solidFill>
                  <a:srgbClr val="002060"/>
                </a:solidFill>
              </a:rPr>
              <a:t>”</a:t>
            </a:r>
            <a:endParaRPr lang="ru-RU" b="1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1556792"/>
            <a:ext cx="7408333" cy="456937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Написать название декоративных растений на буквы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sz="7200" b="1" i="1" dirty="0" smtClean="0"/>
              <a:t>       К</a:t>
            </a:r>
            <a:r>
              <a:rPr lang="ru-RU" dirty="0" smtClean="0"/>
              <a:t>                          </a:t>
            </a:r>
          </a:p>
          <a:p>
            <a:pPr algn="ctr">
              <a:buNone/>
            </a:pPr>
            <a:r>
              <a:rPr lang="ru-RU" sz="4800" b="1" i="1" dirty="0" smtClean="0"/>
              <a:t>                                                                        </a:t>
            </a:r>
            <a:r>
              <a:rPr lang="ru-RU" sz="5200" b="1" i="1" dirty="0" smtClean="0"/>
              <a:t>М</a:t>
            </a:r>
          </a:p>
          <a:p>
            <a:pPr>
              <a:buNone/>
            </a:pPr>
            <a:r>
              <a:rPr lang="ru-RU" sz="4800" b="1" i="1" dirty="0" smtClean="0"/>
              <a:t>                                                        </a:t>
            </a:r>
            <a:r>
              <a:rPr lang="ru-RU" sz="6600" b="1" i="1" dirty="0" smtClean="0"/>
              <a:t>Л                                              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Конкурс капитанов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501008"/>
            <a:ext cx="3681197" cy="27608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_65b3d_129fad59_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348880"/>
            <a:ext cx="2016224" cy="22650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Если мне на место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Мягкий знак дадите,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Сразу сорную траву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В птицу превратите    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(Лебеда- Лебедь)</a:t>
            </a:r>
          </a:p>
          <a:p>
            <a:pPr marL="457200" indent="-457200">
              <a:buAutoNum type="arabicPeriod" startAt="2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Меня за аромат давно ты ценишь,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Всюду я красой своей горда,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Но если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ru-RU" dirty="0" err="1" smtClean="0">
                <a:solidFill>
                  <a:srgbClr val="FF0000"/>
                </a:solidFill>
              </a:rPr>
              <a:t>р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ru-RU" dirty="0" smtClean="0">
                <a:solidFill>
                  <a:srgbClr val="FF0000"/>
                </a:solidFill>
              </a:rPr>
              <a:t>к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ты переменишь,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То вырастут рога и борода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       (Роза-Коза)</a:t>
            </a:r>
          </a:p>
          <a:p>
            <a:pPr marL="457200" indent="-457200">
              <a:buAutoNum type="arabicPeriod" startAt="2"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19050" h="57150"/>
            </a:sp3d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Конкурс болельщиков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258</TotalTime>
  <Words>915</Words>
  <Application>Microsoft Office PowerPoint</Application>
  <PresentationFormat>Экран (4:3)</PresentationFormat>
  <Paragraphs>132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Волна</vt:lpstr>
      <vt:lpstr>Точечный рисунок</vt:lpstr>
      <vt:lpstr>Adobe Acrobat Document</vt:lpstr>
      <vt:lpstr>        Муниципальное бюджетное общеобразовательное учреждение «Средняя общеобразовательная школа №4»  Экологическая игра-путешествие  “Природа и математика”. (для 5-7 классов)</vt:lpstr>
      <vt:lpstr>«Природа и математика»</vt:lpstr>
      <vt:lpstr>                                    Конкурс:    “Растения”</vt:lpstr>
      <vt:lpstr>Конкурс : “Легенды”</vt:lpstr>
      <vt:lpstr>2. Легенда</vt:lpstr>
      <vt:lpstr>Легенда №3</vt:lpstr>
      <vt:lpstr>Конкурс : “Черный ящик”</vt:lpstr>
      <vt:lpstr>Конкурс капитанов</vt:lpstr>
      <vt:lpstr>Конкурс болельщиков</vt:lpstr>
      <vt:lpstr>Слайд 10</vt:lpstr>
      <vt:lpstr>Загадки</vt:lpstr>
      <vt:lpstr>Викторина</vt:lpstr>
      <vt:lpstr>Станция “Животные”</vt:lpstr>
      <vt:lpstr>Блиц-турнир:</vt:lpstr>
      <vt:lpstr>“Угадай животное”</vt:lpstr>
      <vt:lpstr>Викторина для болельщиков</vt:lpstr>
      <vt:lpstr>Слайд 17</vt:lpstr>
      <vt:lpstr>Станция геологическая</vt:lpstr>
      <vt:lpstr>Станция экологическая</vt:lpstr>
      <vt:lpstr>Слайд 20</vt:lpstr>
      <vt:lpstr>Цифры в природе</vt:lpstr>
      <vt:lpstr>Цифры в природе</vt:lpstr>
      <vt:lpstr>Цифры в природе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игра-путешествие  “Природа и математика”.</dc:title>
  <dc:creator>Анастасия</dc:creator>
  <cp:lastModifiedBy>USER</cp:lastModifiedBy>
  <cp:revision>34</cp:revision>
  <dcterms:created xsi:type="dcterms:W3CDTF">2013-12-07T09:19:55Z</dcterms:created>
  <dcterms:modified xsi:type="dcterms:W3CDTF">2013-12-08T09:43:02Z</dcterms:modified>
</cp:coreProperties>
</file>