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88E91-B249-416B-AD86-0EA4C103875A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852E-C7E0-4053-90D1-56AE158A4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852E-C7E0-4053-90D1-56AE158A4EE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(по группам)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728792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 Школы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Молодого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Выполнила: Шумилина Татьяна Михайловна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 3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 осложнённая психопатоподобными формами поведения: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таких детей наблюдается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сочетание психического недоразвития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явлениями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выраженной аффективной возбудимости,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расположенности влечений (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сексуальность, прожорливость, склонность к бродяжничеству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 д.). Приподнятое настроение часто сменяется плаксивостью, критическое отношение к окружающим понижено. Эти дети необщительны, несамолюбивы, их школьные интересы выражены недостаточно, работоспособность снижена.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умеют владеть своим поведением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выделяется своей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импульсивностью и неорганизованностью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Снижена критичность в отношении себя и окружающих людей, работоспособность низкая. Склонность к неоправданным аффектам.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с 3 группой: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периодически консультировать у врача – психиатра, медикаментозное лечение;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профилактика перегрузок, выработка четкого режима дня и его неукоснительное соблюдение;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увлекать интересным делом, трудом;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эмоции и волю, вырабатывать поведение, приемлемое для окружающих;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 педагогов с ребёнком по методике профилактики агрессии;</a:t>
            </a:r>
          </a:p>
          <a:p>
            <a:pPr lvl="0" algn="just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арттерапия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разъяснение другим детям, почему наблюдается такое поведение; </a:t>
            </a:r>
          </a:p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момент аффекта внимание на ребенке не акцентировать. 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 4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данном виде олигофрении, общее недоразвитие мозга сочетается с нарушениями слуха, зрения, опорно-двигательного аппарата, недоразвитием речевых систем.	</a:t>
            </a:r>
          </a:p>
          <a:p>
            <a:pPr marL="0" lvl="0" algn="just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помимо основного дефекта умственной отсталости – имеют дефекты  слуха, зрения, речи, опорно-двигательного аппарата 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работа:</a:t>
            </a:r>
          </a:p>
          <a:p>
            <a:pPr marL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Вся педагогическая работа строится с детьми </a:t>
            </a:r>
            <a:r>
              <a:rPr lang="ru-RU" sz="2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данной группы с учетом дефекта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Учитывая общую моторную недостаточность, организуются занятия лечебной гимнастикой, для коррекции речи - логопедические занятия. </a:t>
            </a:r>
          </a:p>
          <a:p>
            <a:pPr marL="0" algn="just"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 5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algn="ctr">
              <a:buNone/>
            </a:pPr>
            <a:endParaRPr lang="ru-RU" sz="31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endParaRPr lang="ru-RU" sz="3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u-RU" sz="3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 с выраженной лобной недостаточностью.  </a:t>
            </a:r>
            <a:endParaRPr lang="ru-RU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algn="just"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Наблюдается грубое нарушение познавательной деятельности, целенаправленности деятельности.  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Интеллектуальная недостаточность глубокая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достигает степени имбецильности,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чувство такта, дистанции у них отсутствует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Биологические потребности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(потребность в еде, сексуальность)   Наблюдается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неадекватное восприятие окружающей действительности.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Речь своеобразна. Сопровождается произнесением штампов, бездумно повторяются чужие высказывания, смысл речи до конца не понимается. Наблюдается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грубое недоразвитие личности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Больные некритичны к себе, к ситуации, в которой они находятся. </a:t>
            </a: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Отсутствует чувство страха, обиды, стеснительности не бывает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вялы, безынициативны, беспомощны.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речь бессодержательна, многословна, имеет подражательный характер.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не способны к психическому напряжению, целенаправленной деятельности, активности.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Слабо учитывают ситуацию.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любят труд.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в 5 группе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целенаправленности на применение простых поведенческих реакций; </a:t>
            </a:r>
          </a:p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операций на основе наглядности; </a:t>
            </a:r>
          </a:p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стереотипов социального поведения.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«Клинико-патогенетическая классификация олигофрении».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М.С. Певзнер выделила 5 основных форм олигофрении: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Неосложненная форма олигофрении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Олигофрения, осложненная нарушениями, нейродинамических процессов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 с психопатоподобными формами поведения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 с нарушениями различных анализаторов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 с выраженной лобной недостаточностью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 1 группы: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7332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этой группы обычно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спокойны, уровновешанны, дисциплинированы и трудолюбивы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 выполнении доступных им заданий достаточно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внимательны и организованны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Их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речь и моторика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обычно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грубо не нарушены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Они эмоционально привязаны к членам семьи, учителям, сверстникам. Они охотно помогают по дому, радуются успехам в школе и огорчаются при неудачах. Им свойственно чувство застенчивости и стыда.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Определенная сохранность эмоционально - волевой сферы и личности в целом облегчает понимание ситуации, способствует ориентировке в окружающем, усвоению навыков поведения.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данных учащихся выше, чем у остальных детей. В процессе работы с ними необходимо постоянно разъяснять значение слов, отвлекать от старых, косных связей, стимулировать образования новых связей, учить использовать новые впечатления. 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 могут быть сложнее, обучение опережающим.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с 1 группой: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речь, приучать к чтению, развивать все познавательные функции, учить законам общения;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опора на положительные качества личности;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хвалить умеренно, не захваливать;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привлекать как организаторов в жизни класса;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привлекать к шефской работе.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 2 группы: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94928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Олигофрения, осложнённая нейродинамическими нарушениями: 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детей с преобладанием процессов </a:t>
            </a:r>
            <a:r>
              <a:rPr lang="ru-RU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активного возбуждения: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наблюдается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неусидчивость,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они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отвлекаются, непослушны, конфликтны, на замечания взрослых не обращают внимания.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процессе коррекционного обучения возбудимые дети становятся более трудоспособными. Данная группа детей достаточно социально адаптируется в обществе. 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Замедленность детей второй группы проявляется в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снижении работоспособности, в низкой продуктивности.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таких детей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слабо проявляется интерес ко всему новому, безразличны в учебной деятельности, психические процессы инертны.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материал запоминают плохо. Они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успевают за одноклассниками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Им требуется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больше, чем другим, времени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организацию своей деятельности.  У подобных детей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свой темп работы,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торопить в работе их не нужно. </a:t>
            </a:r>
            <a:r>
              <a:rPr lang="ru-RU" sz="2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трудом идет переключение с одного вида деятельности на другой. В деятельности проявляется подражание.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 детей 2-А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неспокойны, импульсивны, расторможены, двигательно беспокойны, 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непослушны, 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конфликтны; 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реагируют на замечания взрослых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206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со 2 -А  группой: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54461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строгое выполнение режима дня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садить среди спокойных учащихся,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давать успокаивающие упражнения;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общаться спокойным, но требовательным тоном;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реактивных вспышках дать успокоиться;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 спортивные и подвижные игры;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избегать приказаний, использовать просьбы приказного тона;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по формированию внимания;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обсуждать отрицательные поступки в коллективе, хвалить наедине;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 работу по профилактике ошибок: рассказать задание, сделать отчёт о выполненной работе;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осуждать самого себя за проступки, учить отвечать за свои поступки (извиняться).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 детей 2-Б группы: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отличаются вялостью, замедленностью, инертностью, которые обнаруживаются в их моторике, поведении; 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сниженной работоспособности; 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успевают за своими товарищами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коррекционной работы со 2 -Б  группой: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торопить, давать подумать перед ответом;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осуществлять индивидуальный подход;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сокращать объём заданий;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садить рядом с возбудимым ребёнком;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побуждать к активной деятельности;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беседовать наедине об отрицательных поступках, хвалить при всех в классе;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 подвижные игры;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по формированию внимания;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давать систематические поручения, показывая помощь в осуществлении.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685</Words>
  <Application>Microsoft Office PowerPoint</Application>
  <PresentationFormat>Экран (4:3)</PresentationFormat>
  <Paragraphs>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Особенности коррекционной работы (по группам) </vt:lpstr>
      <vt:lpstr>  «Клинико-патогенетическая классификация олигофрении».   </vt:lpstr>
      <vt:lpstr>Клиническая картина  1 группы:</vt:lpstr>
      <vt:lpstr>Особенности коррекционной работы с 1 группой:</vt:lpstr>
      <vt:lpstr>Клиническая картина  2 группы:</vt:lpstr>
      <vt:lpstr>Проблемы детей 2-А группы:</vt:lpstr>
      <vt:lpstr> Особенности коррекционной работы со 2 -А  группой:</vt:lpstr>
      <vt:lpstr>Проблемы детей 2-Б группы:</vt:lpstr>
      <vt:lpstr>Особенности коррекционной работы со 2 -Б  группой:</vt:lpstr>
      <vt:lpstr>Клиническая картина  3 группы:</vt:lpstr>
      <vt:lpstr>Особенности коррекционной работы с 3 группой:</vt:lpstr>
      <vt:lpstr>Клиническая картина  4 группы:</vt:lpstr>
      <vt:lpstr>Клиническая картина  5 группы:</vt:lpstr>
      <vt:lpstr> Проблемы: </vt:lpstr>
      <vt:lpstr>Особенности коррекционной работы в 5 группе: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42</cp:revision>
  <dcterms:created xsi:type="dcterms:W3CDTF">2013-10-28T02:41:21Z</dcterms:created>
  <dcterms:modified xsi:type="dcterms:W3CDTF">2013-11-16T07:22:18Z</dcterms:modified>
</cp:coreProperties>
</file>