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1" r:id="rId2"/>
    <p:sldId id="293" r:id="rId3"/>
    <p:sldId id="295" r:id="rId4"/>
    <p:sldId id="297" r:id="rId5"/>
    <p:sldId id="299" r:id="rId6"/>
    <p:sldId id="301" r:id="rId7"/>
    <p:sldId id="303" r:id="rId8"/>
    <p:sldId id="305" r:id="rId9"/>
    <p:sldId id="309" r:id="rId10"/>
    <p:sldId id="311" r:id="rId11"/>
    <p:sldId id="313" r:id="rId12"/>
    <p:sldId id="290" r:id="rId13"/>
    <p:sldId id="282" r:id="rId14"/>
    <p:sldId id="258" r:id="rId15"/>
    <p:sldId id="260" r:id="rId16"/>
    <p:sldId id="272" r:id="rId17"/>
    <p:sldId id="271" r:id="rId18"/>
    <p:sldId id="275" r:id="rId19"/>
    <p:sldId id="276" r:id="rId20"/>
    <p:sldId id="278" r:id="rId21"/>
    <p:sldId id="317" r:id="rId22"/>
    <p:sldId id="315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3300"/>
    <a:srgbClr val="020113"/>
    <a:srgbClr val="333300"/>
    <a:srgbClr val="030F11"/>
    <a:srgbClr val="13450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2A6D-B365-44A1-88CE-0E095D85ABEA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8F49A6A-5363-4F05-A808-73BBF10A5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2A6D-B365-44A1-88CE-0E095D85ABEA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49A6A-5363-4F05-A808-73BBF10A5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2A6D-B365-44A1-88CE-0E095D85ABEA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49A6A-5363-4F05-A808-73BBF10A5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2A6D-B365-44A1-88CE-0E095D85ABEA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8F49A6A-5363-4F05-A808-73BBF10A5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2A6D-B365-44A1-88CE-0E095D85ABEA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49A6A-5363-4F05-A808-73BBF10A5F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2A6D-B365-44A1-88CE-0E095D85ABEA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49A6A-5363-4F05-A808-73BBF10A5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2A6D-B365-44A1-88CE-0E095D85ABEA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8F49A6A-5363-4F05-A808-73BBF10A5F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2A6D-B365-44A1-88CE-0E095D85ABEA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49A6A-5363-4F05-A808-73BBF10A5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2A6D-B365-44A1-88CE-0E095D85ABEA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49A6A-5363-4F05-A808-73BBF10A5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2A6D-B365-44A1-88CE-0E095D85ABEA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49A6A-5363-4F05-A808-73BBF10A5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2A6D-B365-44A1-88CE-0E095D85ABEA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49A6A-5363-4F05-A808-73BBF10A5F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6FD2A6D-B365-44A1-88CE-0E095D85ABEA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8F49A6A-5363-4F05-A808-73BBF10A5F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s017.radikal.ru/i444/1111/a5/a72b5198c314.jpg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D:\&#1089;%20&#1076;&#1080;&#1089;&#1082;&#1072;%20&#1060;\&#1056;&#1072;&#1073;&#1086;&#1095;&#1072;&#1103;%20&#1087;&#1072;&#1087;&#1082;&#1072;\&#1052;&#1086;&#1080;%20&#1076;&#1086;&#1082;&#1091;&#1084;&#1077;&#1085;&#1090;&#1099;\&#1091;&#1095;&#1080;&#1090;&#1077;&#1083;&#1100;&#1043;&#1086;&#1076;&#1072;-2012\&#1050;&#1086;&#1085;&#1082;&#1091;&#1088;&#1089;&#1059;&#1088;&#1086;&#1082;&#1058;&#1077;&#1084;&#1085;&#1099;&#1077;&#1040;&#1083;&#1083;&#1077;&#1080;\&#1059;&#1088;&#1086;&#1082;&#1090;&#1077;&#1084;&#1085;&#1099;&#1077;%20&#1072;&#1083;&#1083;&#1077;&#1080;\Frederic%20Francois%20Chopin%20(&#1060;&#1088;&#1077;&#1076;&#1077;&#1088;&#1080;&#1082;%20&#1060;&#1088;&#1072;&#1085;&#1089;&#1086;&#1072;%20&#1064;&#1086;&#1087;&#1077;&#1085;)%20-%20&#1042;&#1077;&#1089;&#1077;&#1085;&#1085;&#1080;&#1081;%20&#1074;&#1072;&#1083;&#1100;&#1089;.mp3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hyperlink" Target="http://www.buninmuseum.narod.ru/data/photos/mb_168.JP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forum.exler.ru/arc/uploads/52/post-1241085838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shakchmatovo.amr-museum.ru/images/kompl6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kmrz.ru/catimg/71/7110.jpg" TargetMode="Externa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zhukovsky.art-painters.info/art.php?art=2&amp;a_id=91" TargetMode="External"/><Relationship Id="rId2" Type="http://schemas.openxmlformats.org/officeDocument/2006/relationships/slideLayout" Target="../slideLayouts/slideLayout8.xml"/><Relationship Id="rId1" Type="http://schemas.openxmlformats.org/officeDocument/2006/relationships/audio" Target="file:///D:\&#1089;%20&#1076;&#1080;&#1089;&#1082;&#1072;%20&#1060;\&#1056;&#1072;&#1073;&#1086;&#1095;&#1072;&#1103;%20&#1087;&#1072;&#1087;&#1082;&#1072;\&#1052;&#1086;&#1080;%20&#1076;&#1086;&#1082;&#1091;&#1084;&#1077;&#1085;&#1090;&#1099;\&#1091;&#1095;&#1080;&#1090;&#1077;&#1083;&#1100;&#1043;&#1086;&#1076;&#1072;-2012\&#1050;&#1086;&#1085;&#1082;&#1091;&#1088;&#1089;&#1059;&#1088;&#1086;&#1082;&#1058;&#1077;&#1084;&#1085;&#1099;&#1077;&#1040;&#1083;&#1083;&#1077;&#1080;\&#1059;&#1088;&#1086;&#1082;&#1090;&#1077;&#1084;&#1085;&#1099;&#1077;%20&#1072;&#1083;&#1083;&#1077;&#1080;\&#1083;&#1091;&#1085;&#1085;&#1072;&#1103;&#1057;&#1086;&#1085;&#1072;&#1090;&#1072;.mp3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avrasov.art-painters.info/img/albums/painters/Savrasov/500/Savrasov-1862-Sunset.jpg" TargetMode="External"/><Relationship Id="rId2" Type="http://schemas.openxmlformats.org/officeDocument/2006/relationships/slideLayout" Target="../slideLayouts/slideLayout4.xml"/><Relationship Id="rId1" Type="http://schemas.openxmlformats.org/officeDocument/2006/relationships/audio" Target="file:///D:\&#1089;%20&#1076;&#1080;&#1089;&#1082;&#1072;%20&#1060;\&#1056;&#1072;&#1073;&#1086;&#1095;&#1072;&#1103;%20&#1087;&#1072;&#1087;&#1082;&#1072;\&#1052;&#1086;&#1080;%20&#1076;&#1086;&#1082;&#1091;&#1084;&#1077;&#1085;&#1090;&#1099;\&#1091;&#1095;&#1080;&#1090;&#1077;&#1083;&#1100;&#1043;&#1086;&#1076;&#1072;-2012\&#1050;&#1086;&#1085;&#1082;&#1091;&#1088;&#1089;&#1059;&#1088;&#1086;&#1082;&#1058;&#1077;&#1084;&#1085;&#1099;&#1077;&#1040;&#1083;&#1083;&#1077;&#1080;\&#1059;&#1088;&#1086;&#1082;&#1090;&#1077;&#1084;&#1085;&#1099;&#1077;%20&#1072;&#1083;&#1083;&#1077;&#1080;\&#1083;&#1091;&#1085;&#1085;&#1072;&#1103;&#1057;&#1086;&#1085;&#1072;&#1090;&#1072;.mp3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5;&#1086;&#1083;&#1100;&#1079;&#1086;&#1074;&#1072;&#1090;&#1077;&#1083;&#1100;\&#1056;&#1072;&#1073;&#1086;&#1095;&#1080;&#1081;%20&#1089;&#1090;&#1086;&#1083;\&#1075;&#1088;&#1091;&#1089;&#1090;&#1085;&#1072;&#1103;%20&#1084;&#1077;&#1083;&#1086;&#1076;&#1080;&#1103;%20-%20&#1052;&#1091;&#1079;&#1099;&#1082;&#1072;%20&#1089;&#1082;&#1088;.mp3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bibliotekar.ru/k-Sisley/1.files/image001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bookriver.ru/img/covers/298197.jpg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hyperlink" Target="http://www.det-book.ru/components/com_virtuemart/shop_image/product/_________________4e7652be2c515.jp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-main-pic" descr="Картинка 1 из 59828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28936" y="3832211"/>
            <a:ext cx="6115064" cy="3025789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30F11"/>
                </a:solidFill>
                <a:latin typeface="+mj-lt"/>
                <a:cs typeface="Aharoni" pitchFamily="2" charset="-79"/>
              </a:rPr>
              <a:t>Поздней осенью</a:t>
            </a:r>
          </a:p>
          <a:p>
            <a:pPr>
              <a:buNone/>
            </a:pPr>
            <a:r>
              <a:rPr lang="ru-RU" b="1" dirty="0" smtClean="0">
                <a:solidFill>
                  <a:srgbClr val="030F11"/>
                </a:solidFill>
                <a:latin typeface="+mj-lt"/>
                <a:cs typeface="Aharoni" pitchFamily="2" charset="-79"/>
              </a:rPr>
              <a:t> 22 октября 1870 г. на Дворянской улице в Воронеже родился  мальчик, которого нарекли Иваном</a:t>
            </a:r>
            <a:endParaRPr lang="ru-RU" b="1" dirty="0">
              <a:solidFill>
                <a:srgbClr val="030F11"/>
              </a:solidFill>
              <a:latin typeface="+mj-lt"/>
              <a:cs typeface="Aharoni" pitchFamily="2" charset="-79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5050" y="2500306"/>
            <a:ext cx="5111750" cy="4000528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b="1" dirty="0" smtClean="0"/>
              <a:t>В 1953 г.  в Париже  И.Бунина не стало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170" name="Picture 4" descr="Бунин 1953-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88913"/>
            <a:ext cx="3657600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5" descr="могила бунина -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260350"/>
            <a:ext cx="3357563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786447" y="3714753"/>
            <a:ext cx="3357554" cy="2857520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800" b="1" dirty="0" smtClean="0"/>
              <a:t>Варвара Владимировна</a:t>
            </a:r>
          </a:p>
          <a:p>
            <a:r>
              <a:rPr lang="ru-RU" sz="2800" b="1" dirty="0" smtClean="0"/>
              <a:t>Пащенко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2354272" cy="585311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Первая любовь </a:t>
            </a:r>
          </a:p>
          <a:p>
            <a:pPr lvl="0" algn="ctr">
              <a:buNone/>
            </a:pPr>
            <a:r>
              <a:rPr lang="ru-RU" b="1" dirty="0" smtClean="0"/>
              <a:t>1890 год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194" name="Picture 5" descr="бунин 189 -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500462" cy="503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80 из 84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976" y="0"/>
            <a:ext cx="3429024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642910" y="5000635"/>
            <a:ext cx="3429024" cy="1643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400" b="1" dirty="0" smtClean="0"/>
          </a:p>
        </p:txBody>
      </p:sp>
      <p:pic>
        <p:nvPicPr>
          <p:cNvPr id="10" name="Frederic Francois Chopin (Фредерик Франсоа Шопен) - Весенний валь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1357290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68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2857496"/>
            <a:ext cx="6858016" cy="371477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20113"/>
                </a:solidFill>
                <a:latin typeface="Sylfaen" pitchFamily="18" charset="0"/>
                <a:cs typeface="Andalus" pitchFamily="18" charset="-78"/>
              </a:rPr>
              <a:t>Позабыв про горе и страданья,</a:t>
            </a:r>
            <a:br>
              <a:rPr lang="ru-RU" sz="2800" b="1" dirty="0" smtClean="0">
                <a:solidFill>
                  <a:srgbClr val="020113"/>
                </a:solidFill>
                <a:latin typeface="Sylfaen" pitchFamily="18" charset="0"/>
                <a:cs typeface="Andalus" pitchFamily="18" charset="-78"/>
              </a:rPr>
            </a:br>
            <a:r>
              <a:rPr lang="ru-RU" sz="2800" b="1" dirty="0" smtClean="0">
                <a:solidFill>
                  <a:srgbClr val="020113"/>
                </a:solidFill>
                <a:latin typeface="Sylfaen" pitchFamily="18" charset="0"/>
                <a:cs typeface="Andalus" pitchFamily="18" charset="-78"/>
              </a:rPr>
              <a:t>Верю я, что кроме суеты,</a:t>
            </a:r>
            <a:br>
              <a:rPr lang="ru-RU" sz="2800" b="1" dirty="0" smtClean="0">
                <a:solidFill>
                  <a:srgbClr val="020113"/>
                </a:solidFill>
                <a:latin typeface="Sylfaen" pitchFamily="18" charset="0"/>
                <a:cs typeface="Andalus" pitchFamily="18" charset="-78"/>
              </a:rPr>
            </a:br>
            <a:r>
              <a:rPr lang="ru-RU" sz="2800" b="1" dirty="0" smtClean="0">
                <a:solidFill>
                  <a:srgbClr val="020113"/>
                </a:solidFill>
                <a:latin typeface="Sylfaen" pitchFamily="18" charset="0"/>
                <a:cs typeface="Andalus" pitchFamily="18" charset="-78"/>
              </a:rPr>
              <a:t>На земле есть мир очарованья,</a:t>
            </a:r>
            <a:br>
              <a:rPr lang="ru-RU" sz="2800" b="1" dirty="0" smtClean="0">
                <a:solidFill>
                  <a:srgbClr val="020113"/>
                </a:solidFill>
                <a:latin typeface="Sylfaen" pitchFamily="18" charset="0"/>
                <a:cs typeface="Andalus" pitchFamily="18" charset="-78"/>
              </a:rPr>
            </a:br>
            <a:r>
              <a:rPr lang="ru-RU" sz="2800" b="1" dirty="0" smtClean="0">
                <a:solidFill>
                  <a:srgbClr val="020113"/>
                </a:solidFill>
                <a:latin typeface="Sylfaen" pitchFamily="18" charset="0"/>
                <a:cs typeface="Andalus" pitchFamily="18" charset="-78"/>
              </a:rPr>
              <a:t>Чудный мир любви и красоты</a:t>
            </a:r>
            <a:br>
              <a:rPr lang="ru-RU" sz="2800" b="1" dirty="0" smtClean="0">
                <a:solidFill>
                  <a:srgbClr val="020113"/>
                </a:solidFill>
                <a:latin typeface="Sylfaen" pitchFamily="18" charset="0"/>
                <a:cs typeface="Andalus" pitchFamily="18" charset="-78"/>
              </a:rPr>
            </a:br>
            <a:r>
              <a:rPr lang="ru-RU" sz="2800" b="1" dirty="0" smtClean="0">
                <a:solidFill>
                  <a:srgbClr val="020113"/>
                </a:solidFill>
                <a:latin typeface="Sylfaen" pitchFamily="18" charset="0"/>
                <a:cs typeface="Andalus" pitchFamily="18" charset="-78"/>
              </a:rPr>
              <a:t>                                            И.Бунин</a:t>
            </a:r>
            <a:endParaRPr lang="ru-RU" sz="2800" b="1" dirty="0">
              <a:solidFill>
                <a:srgbClr val="020113"/>
              </a:solidFill>
              <a:latin typeface="Sylfaen" pitchFamily="18" charset="0"/>
              <a:cs typeface="Andalus" pitchFamily="18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86116" y="1214422"/>
            <a:ext cx="5857884" cy="228601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«Всякая любовь – великое счастье…»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700" b="1" dirty="0" smtClean="0">
                <a:solidFill>
                  <a:schemeClr val="tx2">
                    <a:lumMod val="50000"/>
                  </a:schemeClr>
                </a:solidFill>
              </a:rPr>
              <a:t>( по рассказу И.Бунина </a:t>
            </a:r>
            <a:br>
              <a:rPr lang="ru-RU" sz="27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700" b="1" dirty="0" smtClean="0">
                <a:solidFill>
                  <a:schemeClr val="tx2">
                    <a:lumMod val="50000"/>
                  </a:schemeClr>
                </a:solidFill>
              </a:rPr>
              <a:t>«Темные аллеи»)</a:t>
            </a:r>
            <a:endParaRPr lang="ru-RU" sz="27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3" descr="http://www.elvestnik.ru/wp-content/gallery/foto-starina/Elvestnik_Photo_starina_0014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785794"/>
            <a:ext cx="350043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Цикл рассказов «Темные аллеи»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1554162"/>
            <a:ext cx="4848228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Написан  в 1938 году     </a:t>
            </a:r>
          </a:p>
          <a:p>
            <a:pPr>
              <a:buNone/>
            </a:pPr>
            <a:r>
              <a:rPr lang="ru-RU" dirty="0" smtClean="0"/>
              <a:t>                                    </a:t>
            </a:r>
            <a:r>
              <a:rPr lang="ru-RU" b="1" dirty="0" smtClean="0"/>
              <a:t>«ДУМАЮ, ЧТО ЭТО САМОЕ ЛУЧШЕЕ И САМОЕ ОРИГИНАЛЬНОЕ ИЗ ТОГО, ЧТО Я НАПИСАЛ В ЖИЗНИ!»</a:t>
            </a:r>
          </a:p>
          <a:p>
            <a:endParaRPr lang="ru-RU" dirty="0"/>
          </a:p>
        </p:txBody>
      </p:sp>
      <p:pic>
        <p:nvPicPr>
          <p:cNvPr id="4" name="i-main-pic" descr="Картинка 7 из 1333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4143372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i-main-pic" descr="Картинка 34 из 85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Тянулся за рекою дол,</a:t>
            </a:r>
          </a:p>
          <a:p>
            <a:pPr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Спокойно, пышно зеленея;</a:t>
            </a:r>
          </a:p>
          <a:p>
            <a:pPr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Вблизи шиповник алый цвел,</a:t>
            </a:r>
          </a:p>
          <a:p>
            <a:pPr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Стояла темных лип аллея.</a:t>
            </a:r>
          </a:p>
          <a:p>
            <a:pPr>
              <a:buNone/>
            </a:pP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Николай Огарев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928926" y="3929066"/>
            <a:ext cx="3686172" cy="272732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b="1" dirty="0" smtClean="0"/>
          </a:p>
        </p:txBody>
      </p:sp>
      <p:pic>
        <p:nvPicPr>
          <p:cNvPr id="7" name="i-main-pic" descr="Картинка 5 из 1333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0"/>
            <a:ext cx="5715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5643578"/>
            <a:ext cx="3429024" cy="1006496"/>
          </a:xfrm>
        </p:spPr>
        <p:txBody>
          <a:bodyPr/>
          <a:lstStyle/>
          <a:p>
            <a:r>
              <a:rPr lang="ru-RU" dirty="0" smtClean="0"/>
              <a:t>Станислав Жуковский. Нахмурилась осень.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http://zhukovsky.art-painters.info/img/albums/painters/Zhukovsky/500/Zhukovsky-1896-nahmurilos_(osen).jpg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6000760" y="5610236"/>
            <a:ext cx="3143240" cy="12477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Станислав Жуковский.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Нахмурилась осень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9" name="луннаяСонат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71472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2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Словарь С.Ожегова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Надежда</a:t>
            </a:r>
            <a:r>
              <a:rPr lang="ru-RU" dirty="0" smtClean="0"/>
              <a:t> – вера в возможность</a:t>
            </a:r>
          </a:p>
          <a:p>
            <a:pPr>
              <a:buNone/>
            </a:pPr>
            <a:r>
              <a:rPr lang="ru-RU" dirty="0" smtClean="0"/>
              <a:t>осуществления чего-нибудь радостного,</a:t>
            </a:r>
          </a:p>
          <a:p>
            <a:pPr>
              <a:buNone/>
            </a:pPr>
            <a:r>
              <a:rPr lang="ru-RU" dirty="0" smtClean="0"/>
              <a:t>благоприятного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86380" y="4857760"/>
            <a:ext cx="3400420" cy="126840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Алексей Саврасов</a:t>
            </a:r>
          </a:p>
          <a:p>
            <a:pPr>
              <a:buNone/>
            </a:pPr>
            <a:r>
              <a:rPr lang="ru-RU" b="1" dirty="0" smtClean="0"/>
              <a:t>Закат.</a:t>
            </a:r>
            <a:endParaRPr lang="ru-RU" b="1" dirty="0"/>
          </a:p>
        </p:txBody>
      </p:sp>
      <p:pic>
        <p:nvPicPr>
          <p:cNvPr id="5" name="i-main-pic" descr="Картинка 527 из 19436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5643578"/>
            <a:ext cx="4400520" cy="84124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cs typeface="Times New Roman" pitchFamily="18" charset="0"/>
              </a:rPr>
              <a:t>Алексей саврасов.</a:t>
            </a:r>
            <a:br>
              <a:rPr lang="ru-RU" sz="2400" b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cs typeface="Times New Roman" pitchFamily="18" charset="0"/>
              </a:rPr>
              <a:t>Закат</a:t>
            </a:r>
            <a:endParaRPr lang="ru-RU" sz="2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6" name="луннаяСонат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71472" y="5715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2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500166" y="5429264"/>
            <a:ext cx="5867400" cy="111049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b="1" dirty="0" smtClean="0"/>
              <a:t>Воронеж. Дом, в котором родился И.А.Бунин. Детство и юность прошли в фамильном имении в Орловской губернии</a:t>
            </a:r>
          </a:p>
          <a:p>
            <a:pPr algn="ctr"/>
            <a:endParaRPr lang="ru-RU" dirty="0"/>
          </a:p>
        </p:txBody>
      </p:sp>
      <p:pic>
        <p:nvPicPr>
          <p:cNvPr id="1026" name="Picture 4" descr="Дом Бунина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7556500" cy="529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2143116"/>
            <a:ext cx="8458200" cy="1222375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chemeClr val="tx2">
                    <a:lumMod val="50000"/>
                  </a:schemeClr>
                </a:solidFill>
              </a:rPr>
              <a:t>Параллелизм</a:t>
            </a:r>
            <a:r>
              <a:rPr lang="ru-RU" b="1" dirty="0" smtClean="0"/>
              <a:t> – прием поэтической речи, основанный на сопоставлении явлений природы с событиями человеческой жизни</a:t>
            </a:r>
            <a:endParaRPr lang="ru-RU" b="1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грустная мелодия - Музыка ск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928662" y="521495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/>
              <a:t>			АЛЛЕИ</a:t>
            </a:r>
          </a:p>
          <a:p>
            <a:pPr>
              <a:buNone/>
            </a:pPr>
            <a:endParaRPr lang="ru-RU" sz="4800" b="1" dirty="0" smtClean="0"/>
          </a:p>
          <a:p>
            <a:pPr>
              <a:buNone/>
            </a:pPr>
            <a:r>
              <a:rPr lang="ru-RU" sz="4800" b="1" dirty="0" smtClean="0"/>
              <a:t>			</a:t>
            </a:r>
            <a:r>
              <a:rPr lang="ru-RU" sz="4800" b="1" smtClean="0"/>
              <a:t>			ТЕМНЫЕ</a:t>
            </a:r>
            <a:endParaRPr lang="ru-RU" sz="4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23 из 771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519742" y="5786454"/>
            <a:ext cx="3624258" cy="838200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chemeClr val="tx1"/>
                </a:solidFill>
              </a:rPr>
              <a:t>Сислей</a:t>
            </a:r>
            <a:r>
              <a:rPr lang="ru-RU" sz="2400" b="1" dirty="0" smtClean="0">
                <a:solidFill>
                  <a:schemeClr val="tx1"/>
                </a:solidFill>
              </a:rPr>
              <a:t>. </a:t>
            </a:r>
            <a:r>
              <a:rPr lang="ru-RU" sz="2400" b="1" smtClean="0">
                <a:solidFill>
                  <a:schemeClr val="tx1"/>
                </a:solidFill>
              </a:rPr>
              <a:t/>
            </a:r>
            <a:br>
              <a:rPr lang="ru-RU" sz="2400" b="1" smtClean="0">
                <a:solidFill>
                  <a:schemeClr val="tx1"/>
                </a:solidFill>
              </a:rPr>
            </a:br>
            <a:r>
              <a:rPr lang="ru-RU" sz="2400" b="1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аллея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600" b="1" dirty="0" smtClean="0"/>
              <a:t>Всякая любовь – великое счастье,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						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0100" y="307181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даже если она не разделена</a:t>
            </a:r>
            <a:br>
              <a:rPr lang="ru-RU" sz="2800" b="1" dirty="0" smtClean="0"/>
            </a:br>
            <a:r>
              <a:rPr lang="ru-RU" sz="2800" b="1" dirty="0" smtClean="0"/>
              <a:t>						И.Бунин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Написать сочинение на тему</a:t>
            </a:r>
          </a:p>
          <a:p>
            <a:pPr algn="ctr">
              <a:buNone/>
            </a:pPr>
            <a:r>
              <a:rPr lang="ru-RU" sz="4800" b="1" dirty="0" smtClean="0">
                <a:latin typeface="Sylfaen" pitchFamily="18" charset="0"/>
              </a:rPr>
              <a:t>«Что значит любить </a:t>
            </a:r>
          </a:p>
          <a:p>
            <a:pPr algn="ctr">
              <a:buNone/>
            </a:pPr>
            <a:r>
              <a:rPr lang="ru-RU" sz="4800" b="1" dirty="0" smtClean="0">
                <a:latin typeface="Sylfaen" pitchFamily="18" charset="0"/>
              </a:rPr>
              <a:t>по Бунину?»</a:t>
            </a:r>
            <a:endParaRPr lang="ru-RU" sz="4800" b="1" dirty="0"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7207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2600" dirty="0" smtClean="0"/>
          </a:p>
          <a:p>
            <a:endParaRPr lang="ru-RU" sz="2600" dirty="0" smtClean="0"/>
          </a:p>
          <a:p>
            <a:endParaRPr lang="ru-RU" sz="2600" dirty="0" smtClean="0"/>
          </a:p>
          <a:p>
            <a:pPr>
              <a:buNone/>
            </a:pPr>
            <a:r>
              <a:rPr lang="ru-RU" sz="2600" b="1" dirty="0" smtClean="0"/>
              <a:t>Людмила Александровна       Бунина</a:t>
            </a:r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sz="2600" b="1" dirty="0" smtClean="0"/>
              <a:t>Алексей Николаевич Бунин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1" name="Picture 4" descr="bunin2-1Людмила Александровна Бунина, ма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379095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отец Бунина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14290"/>
            <a:ext cx="3690938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22313" y="5214950"/>
            <a:ext cx="77724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>ЕЛЕЦКАЯ ГИМНАЗИЯ</a:t>
            </a:r>
            <a:br>
              <a:rPr lang="ru-RU" sz="2700" dirty="0" smtClean="0"/>
            </a:br>
            <a:r>
              <a:rPr lang="ru-RU" sz="2700" dirty="0" smtClean="0"/>
              <a:t>1881 ГОД</a:t>
            </a:r>
            <a:br>
              <a:rPr lang="ru-RU" sz="2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5" descr="гимназия бунина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00042"/>
            <a:ext cx="7337425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00562" y="1676400"/>
            <a:ext cx="4338638" cy="12192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Начало серьезной литературной работы – 1893 год</a:t>
            </a:r>
            <a:endParaRPr lang="ru-RU" sz="32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5" descr="бунин 189 -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4214810" cy="678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42 из 35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00562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214942" y="5695950"/>
            <a:ext cx="3008313" cy="116205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+mn-lt"/>
              </a:rPr>
              <a:t>1901 ГОД</a:t>
            </a:r>
            <a:endParaRPr lang="ru-RU" sz="2800" dirty="0">
              <a:latin typeface="+mn-lt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008313" cy="5422900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3200" b="1" dirty="0" smtClean="0"/>
              <a:t>      </a:t>
            </a:r>
          </a:p>
          <a:p>
            <a:pPr algn="ctr"/>
            <a:r>
              <a:rPr lang="ru-RU" sz="3200" b="1" dirty="0" smtClean="0"/>
              <a:t> </a:t>
            </a:r>
            <a:r>
              <a:rPr lang="ru-RU" sz="2800" b="1" dirty="0" smtClean="0"/>
              <a:t>1900 ГОД</a:t>
            </a:r>
            <a:endParaRPr lang="ru-RU" sz="28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5286380" y="0"/>
            <a:ext cx="5111750" cy="58531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9" name="i-main-pic" descr="Картинка 68 из 1761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0"/>
            <a:ext cx="4500562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И.Бунин был далёк от политики, но всегда высказывал своё отношение к происходящему. 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«Я никогда не примирюсь, что разрушена Россия…»</a:t>
            </a:r>
            <a:endParaRPr lang="ru-RU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4" descr="Бунин Париж 1920 -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66712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071934" y="609600"/>
            <a:ext cx="4843466" cy="480060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Эмиграция.</a:t>
            </a:r>
          </a:p>
          <a:p>
            <a:pPr>
              <a:buNone/>
            </a:pPr>
            <a:r>
              <a:rPr lang="ru-RU" b="1" dirty="0" smtClean="0"/>
              <a:t>Константинополь</a:t>
            </a:r>
          </a:p>
          <a:p>
            <a:pPr>
              <a:buNone/>
            </a:pPr>
            <a:r>
              <a:rPr lang="ru-RU" b="1" dirty="0" smtClean="0"/>
              <a:t>София</a:t>
            </a:r>
          </a:p>
          <a:p>
            <a:pPr>
              <a:buNone/>
            </a:pPr>
            <a:r>
              <a:rPr lang="ru-RU" b="1" dirty="0" smtClean="0"/>
              <a:t>Белград</a:t>
            </a:r>
          </a:p>
          <a:p>
            <a:pPr>
              <a:buNone/>
            </a:pPr>
            <a:r>
              <a:rPr lang="ru-RU" b="1" dirty="0" smtClean="0"/>
              <a:t>Париж</a:t>
            </a:r>
            <a:endParaRPr lang="ru-RU" b="1" dirty="0"/>
          </a:p>
        </p:txBody>
      </p:sp>
      <p:pic>
        <p:nvPicPr>
          <p:cNvPr id="5" name="Рисунок 4" descr="http://img-fotki.yandex.ru/get/5408/klarissa-est.22/0_7347a_8eb70283_XL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71934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5050" y="4714884"/>
            <a:ext cx="5111750" cy="14112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1933 году Бунину была присуждена Нобелевская премия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4" descr="бунин 1933-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5363" y="0"/>
            <a:ext cx="3068637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5" descr="Нобе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428736"/>
            <a:ext cx="28479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6" descr="обложка Жизнь Арсеньев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452094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647</TotalTime>
  <Words>253</Words>
  <Application>Microsoft Office PowerPoint</Application>
  <PresentationFormat>Экран (4:3)</PresentationFormat>
  <Paragraphs>132</Paragraphs>
  <Slides>24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Слайд 1</vt:lpstr>
      <vt:lpstr>Слайд 2</vt:lpstr>
      <vt:lpstr>Слайд 3</vt:lpstr>
      <vt:lpstr>ЕЛЕЦКАЯ ГИМНАЗИЯ 1881 ГОД  </vt:lpstr>
      <vt:lpstr>Слайд 5</vt:lpstr>
      <vt:lpstr>1901 ГОД</vt:lpstr>
      <vt:lpstr>Слайд 7</vt:lpstr>
      <vt:lpstr>Слайд 8</vt:lpstr>
      <vt:lpstr>Слайд 9</vt:lpstr>
      <vt:lpstr>Слайд 10</vt:lpstr>
      <vt:lpstr>Слайд 11</vt:lpstr>
      <vt:lpstr>Позабыв про горе и страданья, Верю я, что кроме суеты, На земле есть мир очарованья, Чудный мир любви и красоты                                             И.Бунин</vt:lpstr>
      <vt:lpstr>«Всякая любовь – великое счастье…»  ( по рассказу И.Бунина  «Темные аллеи»)</vt:lpstr>
      <vt:lpstr>Цикл рассказов «Темные аллеи»</vt:lpstr>
      <vt:lpstr>Слайд 15</vt:lpstr>
      <vt:lpstr>Слайд 16</vt:lpstr>
      <vt:lpstr>Станислав Жуковский. Нахмурилась осень.  </vt:lpstr>
      <vt:lpstr>Словарь С.Ожегова</vt:lpstr>
      <vt:lpstr>Алексей саврасов. Закат</vt:lpstr>
      <vt:lpstr>Параллелизм – прием поэтической речи, основанный на сопоставлении явлений природы с событиями человеческой жизни</vt:lpstr>
      <vt:lpstr>Слайд 21</vt:lpstr>
      <vt:lpstr>Сислей.   аллея</vt:lpstr>
      <vt:lpstr>даже если она не разделена       И.Бунин</vt:lpstr>
      <vt:lpstr>Домашнее задание</vt:lpstr>
    </vt:vector>
  </TitlesOfParts>
  <Company>М-Техно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Всякая любовь – великое счастье…..... ( по рассказу И.Бунина «Темные аллеи»)</dc:title>
  <dc:creator>ИП Леванин А. П.</dc:creator>
  <cp:lastModifiedBy>User</cp:lastModifiedBy>
  <cp:revision>82</cp:revision>
  <dcterms:created xsi:type="dcterms:W3CDTF">2012-02-13T12:10:05Z</dcterms:created>
  <dcterms:modified xsi:type="dcterms:W3CDTF">2012-09-11T18:04:39Z</dcterms:modified>
</cp:coreProperties>
</file>