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4" r:id="rId2"/>
    <p:sldId id="285" r:id="rId3"/>
    <p:sldId id="260" r:id="rId4"/>
    <p:sldId id="281" r:id="rId5"/>
    <p:sldId id="262" r:id="rId6"/>
    <p:sldId id="271" r:id="rId7"/>
    <p:sldId id="282" r:id="rId8"/>
    <p:sldId id="279" r:id="rId9"/>
    <p:sldId id="266" r:id="rId10"/>
    <p:sldId id="268" r:id="rId11"/>
    <p:sldId id="270" r:id="rId12"/>
    <p:sldId id="280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CF0E746-3973-466C-B338-3969A0722766}" type="datetimeFigureOut">
              <a:rPr lang="ru-RU" smtClean="0"/>
              <a:t>15.06.2014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7F51CA-88BE-4092-9664-6B95E2B98D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Автор: Петунина Т. М., учитель МКОУ СОШ №251 г. Фокино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Воспитание чувств в рассказе В. Распутина «Уроки французского»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76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13" y="928688"/>
            <a:ext cx="2857500" cy="5000625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Лидия Михайловна – необыкновенно добрый и отзывчивый человек. Она перепробовала все обычные способы помочь своему талантливому ученику, но он не захотел получать помощь.</a:t>
            </a:r>
          </a:p>
        </p:txBody>
      </p:sp>
      <p:pic>
        <p:nvPicPr>
          <p:cNvPr id="9219" name="Picture 2" descr="C:\Documents and Settings\Администратор\Мои документы\Мои рисунки\i470e6042f2f23.jpg"/>
          <p:cNvPicPr>
            <a:picLocks noChangeAspect="1" noChangeArrowheads="1"/>
          </p:cNvPicPr>
          <p:nvPr/>
        </p:nvPicPr>
        <p:blipFill>
          <a:blip r:embed="rId2">
            <a:lum bright="2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502"/>
          <a:stretch>
            <a:fillRect/>
          </a:stretch>
        </p:blipFill>
        <p:spPr bwMode="auto">
          <a:xfrm>
            <a:off x="285750" y="928688"/>
            <a:ext cx="5572125" cy="500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28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3" y="1000125"/>
            <a:ext cx="4714875" cy="4143375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считал это унизительным для себя, а вот выигрывать не отказывался. И тогда учительница сознательно, принося в жертву свою репутацию, нарушила все школьные, традиционные правила – стала играть со своим учеником на деньги. Мальчику это было необходимо, чтобы купить молока, выжить в голодные послевоенные годы.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0243" name="Picture 5" descr="безымянный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071563"/>
            <a:ext cx="3857625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214313" y="5072063"/>
            <a:ext cx="8572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6358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04856" cy="5505792"/>
          </a:xfrm>
        </p:spPr>
        <p:txBody>
          <a:bodyPr>
            <a:normAutofit fontScale="92500" lnSpcReduction="20000"/>
          </a:bodyPr>
          <a:lstStyle/>
          <a:p>
            <a:pPr marL="1207008" lvl="4" indent="0">
              <a:buNone/>
            </a:pPr>
            <a:endParaRPr lang="ru-RU" sz="45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Читатель учится у книг не жизни , а чувствам. Литература, на мой взгляд, - это прежде всего воспитание чувств, и прежде всего доброты, чистоты , благородства.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В. Распутин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5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marL="45720" indent="0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Письменно ответить на вопрос:</a:t>
            </a:r>
          </a:p>
          <a:p>
            <a:pPr marL="4572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Над чем заставил задуматься рассказ В Распутина «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Уроки французского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»?</a:t>
            </a:r>
          </a:p>
        </p:txBody>
      </p:sp>
    </p:spTree>
    <p:extLst>
      <p:ext uri="{BB962C8B-B14F-4D97-AF65-F5344CB8AC3E}">
        <p14:creationId xmlns:p14="http://schemas.microsoft.com/office/powerpoint/2010/main" val="40125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3068960"/>
          </a:xfrm>
        </p:spPr>
        <p:txBody>
          <a:bodyPr/>
          <a:lstStyle/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764704"/>
            <a:ext cx="7245424" cy="3474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«Воспитание чувст</a:t>
            </a:r>
            <a:r>
              <a:rPr lang="ru-RU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в рассказе </a:t>
            </a:r>
            <a:r>
              <a:rPr lang="ru-RU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В.Распутина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«Уроки французского»</a:t>
            </a:r>
          </a:p>
          <a:p>
            <a:pPr marL="0" indent="0">
              <a:buNone/>
            </a:pPr>
            <a:endParaRPr lang="ru-RU" sz="3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 :  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аскрыть душевный мир героя рассказа;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оказать неординарность Лидии Михайловны;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бозначить нравственные проблемы, поднятые писателем в рассказе;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 смысл названия рассказа.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1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5" y="214313"/>
            <a:ext cx="4429125" cy="6429375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Хорошего сердца и правильной души так недостает нам, что чем больше наши герои и мы будем жить, тем лучше будет для нас.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В. Г. Распутин</a:t>
            </a:r>
          </a:p>
        </p:txBody>
      </p:sp>
      <p:pic>
        <p:nvPicPr>
          <p:cNvPr id="3075" name="Picture 2" descr="C:\Documents and Settings\Администратор\Рабочий стол\Таня\Тв-во писателей\В.Распутин\Распутин 2003 го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0063"/>
            <a:ext cx="3983037" cy="5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31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Словарь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Сюжет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Портрет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Антитеза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Эпитет</a:t>
            </a:r>
          </a:p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Нравственность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4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77672" cy="6624736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11-летний мальчик впервые волею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удьбы оторван от семьи. Вырван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привычного окружения. Однако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 понимает, что на него возложены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 только надежды родных, но и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сей деревни: ведь он призван быть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«учёным человеком». Герой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0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усилия, преодолевая голод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тоску по дому, чтобы не подвести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емляков.</a:t>
            </a:r>
          </a:p>
        </p:txBody>
      </p:sp>
      <p:pic>
        <p:nvPicPr>
          <p:cNvPr id="4" name="Picture 2" descr="C:\Documents and Settings\Администратор\Мои документы\Мои рисунки\i470e6042d71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620688"/>
            <a:ext cx="385967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0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Какой запомнилась мальчику учительница  французского  языка?</a:t>
            </a:r>
          </a:p>
          <a:p>
            <a:pPr marL="45720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Найдите в тексте портрет Лидии Михайловны. Что особенного отмечено в нем?</a:t>
            </a:r>
          </a:p>
        </p:txBody>
      </p:sp>
    </p:spTree>
    <p:extLst>
      <p:ext uri="{BB962C8B-B14F-4D97-AF65-F5344CB8AC3E}">
        <p14:creationId xmlns:p14="http://schemas.microsoft.com/office/powerpoint/2010/main" val="177601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88640"/>
            <a:ext cx="7076256" cy="4161616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Анализ эпизода «Разговор                после уроков»</a:t>
            </a:r>
          </a:p>
          <a:p>
            <a:pPr marL="640080" lvl="2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1. Обратите внимание на портреты героев. Почему эти описания автор поставил рядом? Какой использован приём?</a:t>
            </a:r>
          </a:p>
          <a:p>
            <a:pPr marL="640080" lvl="2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2. Какие эпитеты помогают понять душевное состояние мальчика?</a:t>
            </a:r>
          </a:p>
          <a:p>
            <a:pPr marL="640080" lvl="2" indent="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3. Как меняется интонация Лидии Михайловны и настроение героя во время разговора?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5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653136"/>
            <a:ext cx="6512511" cy="1150064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Среди зимы, уже после январских каникул, мне пришла в школу по почте посылка… в ней лежали макароны и три красных яблока… Раньше я видел их только на картине, но догадался, что это они».</a:t>
            </a:r>
            <a:endParaRPr lang="ru-RU" sz="2000" dirty="0"/>
          </a:p>
        </p:txBody>
      </p:sp>
      <p:pic>
        <p:nvPicPr>
          <p:cNvPr id="4" name="Picture 8" descr="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0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908719"/>
            <a:ext cx="3528392" cy="4248473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Прав ли герой ,          называя свою учительницу человеком необыкновенным?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2" descr="C:\Documents and Settings\Администратор\Мои документы\Мои рисунки\i470e604301bbf.jpg"/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0"/>
          <a:stretch>
            <a:fillRect/>
          </a:stretch>
        </p:blipFill>
        <p:spPr bwMode="auto">
          <a:xfrm>
            <a:off x="107504" y="476673"/>
            <a:ext cx="4896544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8"/>
          <p:cNvSpPr>
            <a:spLocks noChangeArrowheads="1"/>
          </p:cNvSpPr>
          <p:nvPr/>
        </p:nvSpPr>
        <p:spPr bwMode="auto">
          <a:xfrm>
            <a:off x="4857750" y="2571750"/>
            <a:ext cx="40005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01704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</TotalTime>
  <Words>433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Автор: Петунина Т. М., учитель МКОУ СОШ №251 г. Фокино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«Среди зимы, уже после январских каникул, мне пришла в школу по почте посылка… в ней лежали макароны и три красных яблока… Раньше я видел их только на картине, но догадался, что это они».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Домашний</cp:lastModifiedBy>
  <cp:revision>22</cp:revision>
  <dcterms:created xsi:type="dcterms:W3CDTF">2013-03-12T10:23:02Z</dcterms:created>
  <dcterms:modified xsi:type="dcterms:W3CDTF">2014-06-15T01:48:58Z</dcterms:modified>
</cp:coreProperties>
</file>