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82E118A-F00B-4615-81BB-C5C9007CFDD4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A8DD4F9-0BE0-4A9C-982A-4EE6255ED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2E118A-F00B-4615-81BB-C5C9007CFDD4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8DD4F9-0BE0-4A9C-982A-4EE6255ED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82E118A-F00B-4615-81BB-C5C9007CFDD4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A8DD4F9-0BE0-4A9C-982A-4EE6255ED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2E118A-F00B-4615-81BB-C5C9007CFDD4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8DD4F9-0BE0-4A9C-982A-4EE6255ED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82E118A-F00B-4615-81BB-C5C9007CFDD4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A8DD4F9-0BE0-4A9C-982A-4EE6255ED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2E118A-F00B-4615-81BB-C5C9007CFDD4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8DD4F9-0BE0-4A9C-982A-4EE6255ED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2E118A-F00B-4615-81BB-C5C9007CFDD4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8DD4F9-0BE0-4A9C-982A-4EE6255ED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2E118A-F00B-4615-81BB-C5C9007CFDD4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8DD4F9-0BE0-4A9C-982A-4EE6255ED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82E118A-F00B-4615-81BB-C5C9007CFDD4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8DD4F9-0BE0-4A9C-982A-4EE6255ED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2E118A-F00B-4615-81BB-C5C9007CFDD4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8DD4F9-0BE0-4A9C-982A-4EE6255ED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2E118A-F00B-4615-81BB-C5C9007CFDD4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8DD4F9-0BE0-4A9C-982A-4EE6255EDF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82E118A-F00B-4615-81BB-C5C9007CFDD4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A8DD4F9-0BE0-4A9C-982A-4EE6255ED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260649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WordArt 12" descr="borb26"/>
          <p:cNvSpPr>
            <a:spLocks noChangeArrowheads="1" noChangeShapeType="1" noTextEdit="1"/>
          </p:cNvSpPr>
          <p:nvPr/>
        </p:nvSpPr>
        <p:spPr bwMode="auto">
          <a:xfrm>
            <a:off x="611560" y="2438400"/>
            <a:ext cx="7560840" cy="1494656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74794"/>
              </a:avLst>
            </a:prstTxWarp>
          </a:bodyPr>
          <a:lstStyle/>
          <a:p>
            <a:r>
              <a:rPr lang="ru-RU" sz="4400" i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</a:rPr>
              <a:t> </a:t>
            </a:r>
            <a:r>
              <a:rPr lang="ru-RU" sz="4400" i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</a:rPr>
              <a:t>Урок рисования</a:t>
            </a:r>
            <a:endParaRPr lang="ru-RU" sz="4400" i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blipFill dpi="0" rotWithShape="0">
                <a:blip r:embed="rId2"/>
                <a:srcRect/>
                <a:stretch>
                  <a:fillRect/>
                </a:stretch>
              </a:blip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3789040"/>
            <a:ext cx="48245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3"/>
                  <a:srcRect/>
                  <a:stretch>
                    <a:fillRect/>
                  </a:stretch>
                </a:blipFill>
                <a:latin typeface="Georgia"/>
              </a:rPr>
              <a:t>Тема:</a:t>
            </a:r>
            <a:endParaRPr lang="ru-RU" sz="4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260649"/>
            <a:ext cx="842493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</a:t>
            </a:r>
          </a:p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1" name="Рисунок 10" descr="how-to-draw-a-fish-10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63888" y="3068960"/>
            <a:ext cx="4448944" cy="222447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286000" y="260648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Стефейкина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Татьяна 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Евгеньевн 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Педагог дополнительного образования                                                                    </a:t>
            </a:r>
          </a:p>
          <a:p>
            <a:r>
              <a:rPr lang="ru-RU" dirty="0" smtClean="0"/>
              <a:t>                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7030A0"/>
                </a:solidFill>
              </a:rPr>
              <a:t>ГБОУ школа №569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389966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15934" cy="6858000"/>
          </a:xfrm>
          <a:prstGeom prst="rect">
            <a:avLst/>
          </a:prstGeom>
        </p:spPr>
      </p:pic>
      <p:sp>
        <p:nvSpPr>
          <p:cNvPr id="76801" name="Rectangle 1"/>
          <p:cNvSpPr>
            <a:spLocks noChangeArrowheads="1"/>
          </p:cNvSpPr>
          <p:nvPr/>
        </p:nvSpPr>
        <p:spPr bwMode="auto">
          <a:xfrm>
            <a:off x="0" y="2460711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55976" y="0"/>
            <a:ext cx="43924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Рыбка не затеет спор,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поддержит разговор,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Ведь для нас они немые-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речные, и морские,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Хищные,ужасные,добрые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опасные,бесцветные,цветные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мелкие, большие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52200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abic Typesetting" pitchFamily="66" charset="-78"/>
              </a:rPr>
              <a:t>Загляните в водоем,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abic Typesetting" pitchFamily="66" charset="-78"/>
              </a:rPr>
              <a:t>Кто хозяйничает в нем?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abic Typesetting" pitchFamily="66" charset="-78"/>
              </a:rPr>
              <a:t>Кто в нем плавает, ныряет?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abic Typesetting" pitchFamily="66" charset="-78"/>
              </a:rPr>
              <a:t>Рыба – каждый это знает.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1700808"/>
            <a:ext cx="83884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 слыхали или нет,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 у рыбы есть скелет?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Есть для гребли плавники,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Есть костюм из чешуи.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предмет мечтания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Жабры для дыхания.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427984" y="2564904"/>
            <a:ext cx="47160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Форма рыб бывает разной: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Круглой,плоской,Т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образной,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Змеевидной и овальной-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Абсолютно идеальной.</a:t>
            </a:r>
            <a:endParaRPr lang="ru-RU" sz="2000" b="1" i="1" dirty="0">
              <a:solidFill>
                <a:schemeClr val="tx2"/>
              </a:solidFill>
            </a:endParaRPr>
          </a:p>
        </p:txBody>
      </p:sp>
      <p:pic>
        <p:nvPicPr>
          <p:cNvPr id="10" name="Рисунок 9" descr="0_45ed9_b4a75c17_X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221088"/>
            <a:ext cx="9144000" cy="2636912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elsvtum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8172400" cy="6885384"/>
          </a:xfrm>
          <a:prstGeom prst="rect">
            <a:avLst/>
          </a:prstGeom>
        </p:spPr>
      </p:pic>
      <p:pic>
        <p:nvPicPr>
          <p:cNvPr id="77826" name="Picture 2" descr="http://www.drulber.ru/sites/default/files/ryba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04864"/>
            <a:ext cx="8172400" cy="465313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8172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Чтобы </a:t>
            </a: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</a:rPr>
              <a:t>получить интересный эффект, можно взять серый или желтый картон. Намечаем овал, со стороны головы обозначаем рот, с другой стороны проводим две дополнительные линии хвостового плавника. Определяем место расположения остальных плавников.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elsvtum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8100392" cy="6885384"/>
          </a:xfrm>
          <a:prstGeom prst="rect">
            <a:avLst/>
          </a:prstGeom>
        </p:spPr>
      </p:pic>
      <p:pic>
        <p:nvPicPr>
          <p:cNvPr id="78850" name="Picture 2" descr="http://www.drulber.ru/sites/default/files/ryba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56792"/>
            <a:ext cx="8100392" cy="530120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81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</a:rPr>
              <a:t>Рисуем общий контур рыбы карандашом. Прорисовываем детали, обращая внимание на форму пластинок на голове, на изгиб рта и форму глаз. Детализируем плавники и хвост.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elsvtum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8172400" cy="6840760"/>
          </a:xfrm>
          <a:prstGeom prst="rect">
            <a:avLst/>
          </a:prstGeom>
        </p:spPr>
      </p:pic>
      <p:pic>
        <p:nvPicPr>
          <p:cNvPr id="79874" name="Picture 2" descr="http://www.drulber.ru/sites/default/files/ryba_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56792"/>
            <a:ext cx="8172400" cy="530120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5536" y="0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</a:rPr>
              <a:t>Проводим тушью смелую, широкую линию контура, рисуем чешую, сверяясь с натурой. Когда тушь высыхает, стираем карандашные линии.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elsvtum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172400" cy="6813376"/>
          </a:xfrm>
          <a:prstGeom prst="rect">
            <a:avLst/>
          </a:prstGeom>
        </p:spPr>
      </p:pic>
      <p:pic>
        <p:nvPicPr>
          <p:cNvPr id="80898" name="Picture 2" descr="http://www.drulber.ru/sites/default/files/ryba_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60849"/>
            <a:ext cx="8172400" cy="474939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899592" y="404664"/>
            <a:ext cx="59584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</a:rPr>
              <a:t>Тонкими линиями заканчиваем прорисовку деталей и чешуи на боку рыбы.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elsvtum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8100392" cy="6885384"/>
          </a:xfrm>
          <a:prstGeom prst="rect">
            <a:avLst/>
          </a:prstGeom>
        </p:spPr>
      </p:pic>
      <p:pic>
        <p:nvPicPr>
          <p:cNvPr id="81922" name="Picture 2" descr="http://www.drulber.ru/sites/default/files/ryba_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00809"/>
            <a:ext cx="8100392" cy="515719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67544" y="332656"/>
            <a:ext cx="7128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</a:rPr>
              <a:t>Заштриховываем затененные участки на туловище и плавниках рыбки, придавая ей объем, а изображению 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реалистичность.</a:t>
            </a:r>
            <a:endParaRPr lang="ru-RU" sz="24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drulber.ru/sites/default/files/ryba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8100392" cy="602128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71600" y="0"/>
            <a:ext cx="69127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РЫБКА ГОТОВА!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63</TotalTime>
  <Words>233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8</cp:revision>
  <dcterms:created xsi:type="dcterms:W3CDTF">2013-06-03T13:30:23Z</dcterms:created>
  <dcterms:modified xsi:type="dcterms:W3CDTF">2014-04-12T18:44:22Z</dcterms:modified>
</cp:coreProperties>
</file>