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4B40B8-2C29-44A6-B0B0-30BA6465CADA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D0AF48-3D8C-4ECC-A427-7E495AE1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35696" y="2060575"/>
            <a:ext cx="7308304" cy="2736850"/>
          </a:xfrm>
        </p:spPr>
        <p:txBody>
          <a:bodyPr/>
          <a:lstStyle/>
          <a:p>
            <a:r>
              <a:rPr lang="ru-RU" sz="32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Georgia"/>
              </a:rPr>
              <a:t>Тема: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72816"/>
            <a:ext cx="74168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</a:rPr>
              <a:t>                    </a:t>
            </a:r>
            <a:r>
              <a:rPr lang="ru-RU" sz="4400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</a:rPr>
              <a:t>Урок рисования</a:t>
            </a:r>
            <a:endParaRPr lang="ru-RU" sz="4400" i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stretch>
                  <a:fillRect/>
                </a:stretch>
              </a:blipFill>
            </a:endParaRPr>
          </a:p>
        </p:txBody>
      </p:sp>
      <p:pic>
        <p:nvPicPr>
          <p:cNvPr id="6" name="Рисунок 5" descr="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780928"/>
            <a:ext cx="3028950" cy="32004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680" y="260648"/>
            <a:ext cx="5148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Стефейкина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Татьяна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Евгеньевна</a:t>
            </a:r>
          </a:p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 дополнительного образования                                                                    </a:t>
            </a:r>
          </a:p>
          <a:p>
            <a:r>
              <a:rPr lang="ru-RU" dirty="0" smtClean="0"/>
              <a:t>                    </a:t>
            </a:r>
            <a:r>
              <a:rPr lang="ru-RU" dirty="0" smtClean="0">
                <a:solidFill>
                  <a:srgbClr val="7030A0"/>
                </a:solidFill>
              </a:rPr>
              <a:t>ГБОУ школа №569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0002_backgr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857" y="0"/>
            <a:ext cx="881132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29158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abic Typesetting" pitchFamily="66" charset="-78"/>
              </a:rPr>
              <a:t>Наметив границы рисунка и определив пропорциональное соотношение частей тела животного, изогнутой линией намечаем туловище зайца, короткой вертикальной линией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abic Typesetting" pitchFamily="66" charset="-78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abic Typesetting" pitchFamily="66" charset="-78"/>
              </a:rPr>
              <a:t> шею. Рисуем круг головы, конус носа, овалы ушей. Овалами намечаем грудь, живот и заднюю часть. Проводим линии передних и задних ног. Намечаем маленький хвост.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abic Typesetting" pitchFamily="66" charset="-78"/>
            </a:endParaRPr>
          </a:p>
        </p:txBody>
      </p:sp>
      <p:pic>
        <p:nvPicPr>
          <p:cNvPr id="7" name="Рисунок 6" descr="http://www.drulber.ru/sites/default/files/zayac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590465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0002_backgr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15" y="0"/>
            <a:ext cx="8754179" cy="6858000"/>
          </a:xfrm>
          <a:prstGeom prst="rect">
            <a:avLst/>
          </a:prstGeom>
        </p:spPr>
      </p:pic>
      <p:pic>
        <p:nvPicPr>
          <p:cNvPr id="3" name="Рисунок 2" descr="http://www.drulber.ru/sites/default/files/zayac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0"/>
            <a:ext cx="6192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065950"/>
            <a:ext cx="2483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Руководствуясь линиями построения, рисуем карандашом контур тела зайца. Намечаем глаз, рот и треугольный нос, точки усов. На ногах обозначаем пальцы с коготками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0002_backgr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1"/>
            <a:ext cx="8748464" cy="6853719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95755"/>
            <a:ext cx="26277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карандашному наброску рисуем контурную линию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гелевой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ручкой, имитируя штрихами короткую шерсть. Ждем, когда рисунок высохнет, и стираем карандашные линии. Прорисовываем глаз, оставляя белую точку блика. Намечаем собственную тень животного на земле.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drulber.ru/sites/default/files/zayac_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0"/>
            <a:ext cx="619268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0002_backgr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1"/>
            <a:ext cx="8705619" cy="6853719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592016"/>
            <a:ext cx="18722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Усиливаем контурную линию. Короткими штрихами изображаем шерсть на затененных участках тела, светлые места оставляем белыми.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drulber.ru/sites/default/files/zayac_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65527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0002_backgr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1"/>
            <a:ext cx="8676455" cy="6853719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" y="475598"/>
            <a:ext cx="219573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Усиливаем тень, повторно накладывая штрихи в том же направлении. Штрихуем по шерсти полутень. Четче прорисовываем детали.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drulber.ru/sites/default/files/zayac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655272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702d9_3e2c5af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748464" cy="6858000"/>
          </a:xfrm>
          <a:prstGeom prst="rect">
            <a:avLst/>
          </a:prstGeom>
        </p:spPr>
      </p:pic>
      <p:pic>
        <p:nvPicPr>
          <p:cNvPr id="4" name="Рисунок 3" descr="http://www.drulber.ru/sites/default/files/zayac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3996952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24296" y="188640"/>
            <a:ext cx="5844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ЗАЯЦ ГОТОВ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178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Тема: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Татьяна</dc:creator>
  <cp:lastModifiedBy>Татьяна</cp:lastModifiedBy>
  <cp:revision>6</cp:revision>
  <dcterms:created xsi:type="dcterms:W3CDTF">2013-06-03T14:48:08Z</dcterms:created>
  <dcterms:modified xsi:type="dcterms:W3CDTF">2014-04-12T18:45:49Z</dcterms:modified>
</cp:coreProperties>
</file>