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6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B1FDF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C54D7-ED51-43DB-AB1B-D730710FA25B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9B5F1-9881-4F69-8C2C-C6DFB6B0F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9B5F1-9881-4F69-8C2C-C6DFB6B0FB8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9B5F1-9881-4F69-8C2C-C6DFB6B0FB8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9B5F1-9881-4F69-8C2C-C6DFB6B0FB8D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9B5F1-9881-4F69-8C2C-C6DFB6B0FB8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9B5F1-9881-4F69-8C2C-C6DFB6B0FB8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9B5F1-9881-4F69-8C2C-C6DFB6B0FB8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9B5F1-9881-4F69-8C2C-C6DFB6B0FB8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9B5F1-9881-4F69-8C2C-C6DFB6B0FB8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9B5F1-9881-4F69-8C2C-C6DFB6B0FB8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9B5F1-9881-4F69-8C2C-C6DFB6B0FB8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9B5F1-9881-4F69-8C2C-C6DFB6B0FB8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99">
            <a:alpha val="8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 userDrawn="1"/>
        </p:nvSpPr>
        <p:spPr>
          <a:xfrm>
            <a:off x="251520" y="332656"/>
            <a:ext cx="8640960" cy="6192688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 descr="Безымянный3.png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2" y="5004927"/>
            <a:ext cx="1152128" cy="1853073"/>
          </a:xfrm>
          <a:prstGeom prst="rect">
            <a:avLst/>
          </a:prstGeom>
        </p:spPr>
      </p:pic>
      <p:pic>
        <p:nvPicPr>
          <p:cNvPr id="10" name="Рисунок 9" descr="43.jp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909942" y="4592189"/>
            <a:ext cx="1234058" cy="226581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8EEBA-6B42-4596-8D48-74B7BE0815BE}" type="datetimeFigureOut">
              <a:rPr lang="ru-RU" smtClean="0"/>
              <a:pPr/>
              <a:t>12.04.2014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64A7D-61EA-4BA2-A609-03802BE9FF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umama.ru/blogs/kopilka-detskih-stihov/stihi-pro-vorobja.html" TargetMode="External"/><Relationship Id="rId3" Type="http://schemas.openxmlformats.org/officeDocument/2006/relationships/hyperlink" Target="http://www.kaliningrad-fishing.ru/hunter/hr21/032-1.jpg" TargetMode="External"/><Relationship Id="rId7" Type="http://schemas.openxmlformats.org/officeDocument/2006/relationships/hyperlink" Target="http://www.numama.ru/blogs/kopilka-detskih-stihov/Ctihi-pro-caplyu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g-2006-02.photosight.ru/12/1272593.jpg" TargetMode="External"/><Relationship Id="rId11" Type="http://schemas.openxmlformats.org/officeDocument/2006/relationships/hyperlink" Target="http://i057.radikal.ru/1006/6f/0cb2c0928637.png" TargetMode="External"/><Relationship Id="rId5" Type="http://schemas.openxmlformats.org/officeDocument/2006/relationships/hyperlink" Target="http://img-fotki.yandex.ru/get/3112/forge2006.15/0_22841_393c6929_XL" TargetMode="External"/><Relationship Id="rId10" Type="http://schemas.openxmlformats.org/officeDocument/2006/relationships/hyperlink" Target="http://www.youtube.com/watch?v=6stj4mKa1F0" TargetMode="External"/><Relationship Id="rId4" Type="http://schemas.openxmlformats.org/officeDocument/2006/relationships/hyperlink" Target="http://birds-altay.ru/wp-content/uploads/2010/10/944-350x351.jpg" TargetMode="External"/><Relationship Id="rId9" Type="http://schemas.openxmlformats.org/officeDocument/2006/relationships/hyperlink" Target="http://www.youtube.com/watch?v=esDKboKohoY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58;&#1072;&#1090;&#1100;&#1103;&#1085;&#1072;\Desktop\vorobey_caplya\&#1042;&#1086;&#1088;&#1086;&#1073;&#1100;&#1080;%20&#1080;%20&#1075;&#1086;&#1083;&#1091;&#1073;&#1080;.%2000_00_50-00_01_50%2000_00_00-00_00_40.avi" TargetMode="Externa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58;&#1072;&#1090;&#1100;&#1103;&#1085;&#1072;\Desktop\vorobey_caplya\&#1062;&#1072;&#1087;&#1083;&#1080;%20&#1085;&#1072;%20&#1065;&#1091;&#1095;&#1100;&#1077;&#1081;%20&#1051;&#1091;&#1078;&#1077;%2000_07_20-00_08_14.avi" TargetMode="Externa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2088232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Учимся рисовать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Рисунок 3" descr="3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  <a:lum bright="-20000" contrast="30000"/>
          </a:blip>
          <a:stretch>
            <a:fillRect/>
          </a:stretch>
        </p:blipFill>
        <p:spPr>
          <a:xfrm>
            <a:off x="2123728" y="3933056"/>
            <a:ext cx="1961087" cy="1542479"/>
          </a:xfrm>
          <a:prstGeom prst="rect">
            <a:avLst/>
          </a:prstGeom>
        </p:spPr>
      </p:pic>
      <p:pic>
        <p:nvPicPr>
          <p:cNvPr id="5" name="Рисунок 4" descr="Image2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C"/>
              </a:clrFrom>
              <a:clrTo>
                <a:srgbClr val="FEFEFC">
                  <a:alpha val="0"/>
                </a:srgbClr>
              </a:clrTo>
            </a:clrChange>
            <a:lum bright="-20000" contrast="20000"/>
          </a:blip>
          <a:stretch>
            <a:fillRect/>
          </a:stretch>
        </p:blipFill>
        <p:spPr>
          <a:xfrm>
            <a:off x="5220072" y="2348880"/>
            <a:ext cx="1551806" cy="31600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95736" y="5589240"/>
            <a:ext cx="1669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ВОРОБЕЙ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436096" y="5589240"/>
            <a:ext cx="12971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ЦАПЛЯ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86000" y="620688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</a:t>
            </a:r>
            <a:r>
              <a:rPr lang="ru-RU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Стефейкина</a:t>
            </a: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Татьяна Евгеньевна</a:t>
            </a:r>
          </a:p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Педагог </a:t>
            </a: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дополнительного образования                                                                    </a:t>
            </a:r>
          </a:p>
          <a:p>
            <a:r>
              <a:rPr lang="ru-RU" smtClean="0"/>
              <a:t>                         </a:t>
            </a:r>
            <a:r>
              <a:rPr lang="ru-RU" smtClean="0"/>
              <a:t> </a:t>
            </a:r>
            <a:r>
              <a:rPr lang="ru-RU" dirty="0" smtClean="0">
                <a:solidFill>
                  <a:srgbClr val="7030A0"/>
                </a:solidFill>
              </a:rPr>
              <a:t>ГБОУ школа №569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980728"/>
            <a:ext cx="2626593" cy="5028691"/>
          </a:xfrm>
          <a:prstGeom prst="rect">
            <a:avLst/>
          </a:prstGeom>
        </p:spPr>
      </p:pic>
      <p:pic>
        <p:nvPicPr>
          <p:cNvPr id="4" name="Рисунок 3" descr="Image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908720"/>
            <a:ext cx="2415902" cy="49196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196752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http://www.kaliningrad-fishing.ru/hunter/hr21/032-1.jpg</a:t>
            </a:r>
            <a:r>
              <a:rPr lang="ru-RU" dirty="0" smtClean="0"/>
              <a:t> -цапля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556792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http://birds-altay.ru/wp-content/uploads/2010/10/944-350x351.jpg</a:t>
            </a:r>
            <a:r>
              <a:rPr lang="ru-RU" dirty="0" smtClean="0"/>
              <a:t> - цапля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916832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5"/>
              </a:rPr>
              <a:t>http://img-fotki.yandex.ru/get/3112/forge2006.15/0_22841_393c6929_XL</a:t>
            </a:r>
            <a:r>
              <a:rPr lang="ru-RU" dirty="0" smtClean="0"/>
              <a:t> - воробей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764704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6"/>
              </a:rPr>
              <a:t>http://img-2006-02.photosight.ru/12/1272593.jpg</a:t>
            </a:r>
            <a:r>
              <a:rPr lang="ru-RU" dirty="0" smtClean="0"/>
              <a:t> - воробей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492896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7"/>
              </a:rPr>
              <a:t>http://www.numama.ru/blogs/kopilka-detskih-stihov/Ctihi-pro-caplyu.html</a:t>
            </a:r>
            <a:r>
              <a:rPr lang="ru-RU" dirty="0" smtClean="0"/>
              <a:t> - стихотворение про цаплю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3068960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8"/>
              </a:rPr>
              <a:t>http://www.numama.ru/blogs/kopilka-detskih-stihov/stihi-pro-vorobja.html</a:t>
            </a:r>
            <a:r>
              <a:rPr lang="ru-RU" dirty="0" smtClean="0"/>
              <a:t> - стихотворение про воробья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203848" y="476672"/>
            <a:ext cx="2768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Используемые источники: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3717032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9"/>
              </a:rPr>
              <a:t>http://www.youtube.com/watch?v=esDKboKohoY</a:t>
            </a:r>
            <a:r>
              <a:rPr lang="ru-RU" dirty="0" smtClean="0"/>
              <a:t> - видео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4077072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10"/>
              </a:rPr>
              <a:t>http://www.youtube.com/watch?v=6stj4mKa1F0</a:t>
            </a:r>
            <a:r>
              <a:rPr lang="ru-RU" dirty="0" smtClean="0"/>
              <a:t> - видео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4437112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11"/>
              </a:rPr>
              <a:t>http://i057.radikal.ru/1006/6f/0cb2c0928637.png</a:t>
            </a:r>
            <a:r>
              <a:rPr lang="ru-RU" dirty="0" smtClean="0"/>
              <a:t> - картинка для оформления шаблона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187624" y="5733256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275856" y="6457890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259632" y="5085184"/>
            <a:ext cx="6413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Шалаева</a:t>
            </a:r>
            <a:r>
              <a:rPr lang="ru-RU" dirty="0" smtClean="0"/>
              <a:t> Г. П. Учимся рисовать рыб и птиц</a:t>
            </a:r>
            <a:r>
              <a:rPr lang="en-US" dirty="0" smtClean="0"/>
              <a:t>/</a:t>
            </a:r>
            <a:r>
              <a:rPr lang="ru-RU" dirty="0" smtClean="0"/>
              <a:t> Г. П. </a:t>
            </a:r>
            <a:r>
              <a:rPr lang="ru-RU" dirty="0" err="1" smtClean="0"/>
              <a:t>Шалаева</a:t>
            </a:r>
            <a:r>
              <a:rPr lang="ru-RU" dirty="0" smtClean="0"/>
              <a:t> – М.: </a:t>
            </a:r>
          </a:p>
          <a:p>
            <a:r>
              <a:rPr lang="ru-RU" dirty="0" smtClean="0"/>
              <a:t>АСТ: СЛОВО, 2010.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_22841_393c6929_X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764704"/>
            <a:ext cx="3168352" cy="2376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525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43808" y="3789040"/>
            <a:ext cx="3384376" cy="24778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3455368" y="692696"/>
            <a:ext cx="56886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Серый, маленький, смешной</a:t>
            </a:r>
            <a:br>
              <a:rPr lang="ru-RU" sz="2800" dirty="0" smtClean="0"/>
            </a:br>
            <a:r>
              <a:rPr lang="ru-RU" sz="2800" dirty="0" smtClean="0"/>
              <a:t>Скачет рядышком со мной.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23928" y="1700808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 smtClean="0"/>
              <a:t>Я ему насыплю крошки,</a:t>
            </a:r>
            <a:br>
              <a:rPr lang="ru-RU" sz="2800" dirty="0" smtClean="0"/>
            </a:br>
            <a:r>
              <a:rPr lang="ru-RU" sz="2800" dirty="0" smtClean="0"/>
              <a:t>Отгоню подальше кошку.</a:t>
            </a:r>
            <a:br>
              <a:rPr lang="ru-RU" sz="2800" dirty="0" smtClean="0"/>
            </a:br>
            <a:r>
              <a:rPr lang="ru-RU" sz="2800" dirty="0" smtClean="0"/>
              <a:t>Ты чирикай веселей,</a:t>
            </a:r>
            <a:br>
              <a:rPr lang="ru-RU" sz="2800" dirty="0" smtClean="0"/>
            </a:br>
            <a:r>
              <a:rPr lang="ru-RU" sz="2800" dirty="0" smtClean="0"/>
              <a:t>Мой хороший воробей 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Воробьи и голуби. 00_00_50-00_01_50 00_00_00-00_00_40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907704" y="1412776"/>
            <a:ext cx="5256584" cy="3942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1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5696" y="1340768"/>
            <a:ext cx="5590738" cy="3861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1484784"/>
            <a:ext cx="6393934" cy="3816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1268760"/>
            <a:ext cx="5626819" cy="44257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32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764704"/>
            <a:ext cx="2447925" cy="381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944-350x35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55976" y="2780928"/>
            <a:ext cx="3107035" cy="3343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3707904" y="692696"/>
            <a:ext cx="457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Камышинками шурша,</a:t>
            </a:r>
            <a:br>
              <a:rPr lang="ru-RU" sz="2800" dirty="0" smtClean="0"/>
            </a:br>
            <a:r>
              <a:rPr lang="ru-RU" sz="2800" dirty="0" smtClean="0"/>
              <a:t>Бродят цапли, не спеша.</a:t>
            </a:r>
            <a:br>
              <a:rPr lang="ru-RU" sz="2800" dirty="0" smtClean="0"/>
            </a:br>
            <a:r>
              <a:rPr lang="ru-RU" sz="2800" dirty="0" smtClean="0"/>
              <a:t>Чтоб в болоте не тонули,</a:t>
            </a:r>
            <a:br>
              <a:rPr lang="ru-RU" sz="2800" dirty="0" smtClean="0"/>
            </a:br>
            <a:r>
              <a:rPr lang="ru-RU" sz="2800" dirty="0" smtClean="0"/>
              <a:t>Встали птицы на ходули.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725144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dirty="0" smtClean="0"/>
              <a:t>Длинным клювом</a:t>
            </a:r>
          </a:p>
          <a:p>
            <a:pPr algn="ctr"/>
            <a:r>
              <a:rPr lang="ru-RU" sz="2800" dirty="0" smtClean="0"/>
              <a:t> серых жаб</a:t>
            </a:r>
            <a:br>
              <a:rPr lang="ru-RU" sz="2800" dirty="0" smtClean="0"/>
            </a:br>
            <a:r>
              <a:rPr lang="ru-RU" sz="2800" dirty="0" smtClean="0"/>
              <a:t>И лягушек ловко </a:t>
            </a:r>
          </a:p>
          <a:p>
            <a:pPr algn="ctr"/>
            <a:r>
              <a:rPr lang="ru-RU" sz="2800" dirty="0" smtClean="0"/>
              <a:t>цап!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Цапли на Щучьей Луже 00_07_20-00_08_14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187624" y="1052736"/>
            <a:ext cx="6760412" cy="38027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410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2 - копия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548680"/>
            <a:ext cx="2880320" cy="5659577"/>
          </a:xfrm>
          <a:prstGeom prst="rect">
            <a:avLst/>
          </a:prstGeom>
        </p:spPr>
      </p:pic>
      <p:pic>
        <p:nvPicPr>
          <p:cNvPr id="3" name="Рисунок 2" descr="Image2 - копия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692696"/>
            <a:ext cx="2736304" cy="40726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126</Words>
  <Application>Microsoft Office PowerPoint</Application>
  <PresentationFormat>Экран (4:3)</PresentationFormat>
  <Paragraphs>35</Paragraphs>
  <Slides>11</Slides>
  <Notes>11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Учимся рисовать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vorobey_caplya</dc:title>
  <dc:creator>oxana</dc:creator>
  <cp:lastModifiedBy>Татьяна</cp:lastModifiedBy>
  <cp:revision>20</cp:revision>
  <dcterms:created xsi:type="dcterms:W3CDTF">2012-02-16T14:25:48Z</dcterms:created>
  <dcterms:modified xsi:type="dcterms:W3CDTF">2014-04-12T18:47:12Z</dcterms:modified>
</cp:coreProperties>
</file>