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7" r:id="rId2"/>
    <p:sldId id="276" r:id="rId3"/>
    <p:sldId id="309" r:id="rId4"/>
    <p:sldId id="30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4403/52051928.24/0_73cee_5e6945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171500"/>
            <a:ext cx="9601200" cy="72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10520.vk.com/u989075/66210012/y_ef18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hotos.lifeisphoto.ru/118/3/1185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0880" y="-274752"/>
            <a:ext cx="9834880" cy="737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82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ok.com.ua/download.php?file=201209/1440x900/look.com.ua-36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411480"/>
            <a:ext cx="11631168" cy="72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6DAA2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124</cp:revision>
  <dcterms:created xsi:type="dcterms:W3CDTF">2013-04-13T05:35:53Z</dcterms:created>
  <dcterms:modified xsi:type="dcterms:W3CDTF">2013-10-25T15:55:56Z</dcterms:modified>
</cp:coreProperties>
</file>