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97" r:id="rId2"/>
    <p:sldId id="298" r:id="rId3"/>
    <p:sldId id="299" r:id="rId4"/>
    <p:sldId id="30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www.look.com.ua/download.php?file=201209/1280x960/look.com.ua-99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460992" cy="7095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takvimhaber.com/upload/galeri/6540577-1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1971594"/>
            <a:ext cx="11052000" cy="10026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4" name="Picture 6" descr="http://pics.livejournal.com/bb_mos/pic/002gtbz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960" y="0"/>
            <a:ext cx="92049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botanichka.ru/wp-content/uploads/2009/11/Aphididae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326186"/>
            <a:ext cx="9707880" cy="7355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4B4B4B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6DAA2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Admin</cp:lastModifiedBy>
  <cp:revision>124</cp:revision>
  <dcterms:created xsi:type="dcterms:W3CDTF">2013-04-13T05:35:53Z</dcterms:created>
  <dcterms:modified xsi:type="dcterms:W3CDTF">2013-10-25T15:55:30Z</dcterms:modified>
</cp:coreProperties>
</file>