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00" r:id="rId2"/>
    <p:sldId id="285" r:id="rId3"/>
    <p:sldId id="291" r:id="rId4"/>
    <p:sldId id="286" r:id="rId5"/>
    <p:sldId id="302" r:id="rId6"/>
    <p:sldId id="283" r:id="rId7"/>
    <p:sldId id="268" r:id="rId8"/>
    <p:sldId id="29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hyperlink" Target="http://images.yandex.ru/yandsearch?text=%D0%B1%D0%B0%D0%B1%D0%BE%D1%87%D0%BA%D0%B8%20%D0%BB%D0%B8%D0%BC%D0%BE%D0%BD%D0%BD%D0%B8%D1%86%D1%8B&amp;img_url=http://photo.fabrikaglamura.ru/photo/1/315/moy/251632.jpg&amp;pos=8&amp;uinfo=sw-1007-sh-483-fw-782-fh-448-pd-1&amp;rpt=simage" TargetMode="External"/><Relationship Id="rId12" Type="http://schemas.openxmlformats.org/officeDocument/2006/relationships/hyperlink" Target="http://images.yandex.ru/yandsearch?text=%D0%B6%D1%83%D0%BA%20%D0%BF%D0%BE%D0%B6%D0%B0%D1%80%D0%BD%D0%B8%D0%BA&amp;img_url=http://photos.lifeisphoto.ru/68/3/684779.jpg&amp;pos=4&amp;isize=large&amp;uinfo=sw-1007-sh-483-fw-782-fh-448-pd-1&amp;rpt=simage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hyperlink" Target="http://images.yandex.ru/yandsearch?p=14&amp;text=%D1%88%D0%BC%D0%B5%D0%BB%D1%8C&amp;img_url=http://knifelife.ru/forum/download/file.php?avatar=34_1239684152.jpg&amp;pos=423&amp;uinfo=sw-1007-sh-483-fw-782-fh-448-pd-1&amp;rpt=simage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Aharoni" pitchFamily="2" charset="-79"/>
              </a:rPr>
              <a:t>Б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Aharoni" pitchFamily="2" charset="-79"/>
              </a:rPr>
              <a:t>о</a:t>
            </a:r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Aharoni" pitchFamily="2" charset="-79"/>
              </a:rPr>
              <a:t>ж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Aharoni" pitchFamily="2" charset="-79"/>
              </a:rPr>
              <a:t>ь</a:t>
            </a:r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Aharoni" pitchFamily="2" charset="-79"/>
              </a:rPr>
              <a:t>я</a:t>
            </a:r>
            <a:r>
              <a:rPr lang="ru-RU" sz="6000" b="1" i="1" dirty="0" smtClean="0">
                <a:latin typeface="Times New Roman" pitchFamily="18" charset="0"/>
                <a:ea typeface="SimSun" pitchFamily="2" charset="-122"/>
                <a:cs typeface="Aharoni" pitchFamily="2" charset="-79"/>
              </a:rPr>
              <a:t>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Aharoni" pitchFamily="2" charset="-79"/>
              </a:rPr>
              <a:t>к</a:t>
            </a:r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Aharoni" pitchFamily="2" charset="-79"/>
              </a:rPr>
              <a:t>о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Aharoni" pitchFamily="2" charset="-79"/>
              </a:rPr>
              <a:t>р</a:t>
            </a:r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Aharoni" pitchFamily="2" charset="-79"/>
              </a:rPr>
              <a:t>о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Aharoni" pitchFamily="2" charset="-79"/>
              </a:rPr>
              <a:t>в</a:t>
            </a:r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Aharoni" pitchFamily="2" charset="-79"/>
              </a:rPr>
              <a:t>к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Aharoni" pitchFamily="2" charset="-79"/>
              </a:rPr>
              <a:t>а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ea typeface="SimSun" pitchFamily="2" charset="-122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Конспект занятия по развитию психомоторики и сенсорных процессов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 мелкой моторики .</a:t>
            </a:r>
          </a:p>
          <a:p>
            <a:pPr algn="ctr"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Учителя-дефектолога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СКОШ № 442</a:t>
            </a:r>
          </a:p>
          <a:p>
            <a:pPr algn="r"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Доронкиной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Н.Ю.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img-fotki.yandex.ru/get/5804/tea0901.a/0_5d023_699a42c3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460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roza.ru/pics/2012/04/23/1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000" y="1"/>
            <a:ext cx="9612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ictar.ru/data/media/30/premium__37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963488"/>
            <a:ext cx="10972800" cy="822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tihi.ru/pics/2012/04/10/9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584000" cy="705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www.clubfei.ru/files/photos/picture_286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0648"/>
            <a:ext cx="2920937" cy="1824228"/>
          </a:xfrm>
          <a:prstGeom prst="cloud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Picture 2" descr="http://www.wallpaper.onru.ru/images/wp/2007/12/26/13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348880"/>
            <a:ext cx="3048000" cy="2286000"/>
          </a:xfrm>
          <a:prstGeom prst="cloud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7700" name="Picture 4" descr="http://im8-tub-ru.yandex.net/i?id=460560234-58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0" y="260648"/>
            <a:ext cx="3064669" cy="2043113"/>
          </a:xfrm>
          <a:prstGeom prst="cloud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7702" name="Picture 6" descr="http://im4-tub-ru.yandex.net/i?id=333711940-04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" y="4471992"/>
            <a:ext cx="3073337" cy="2085975"/>
          </a:xfrm>
          <a:prstGeom prst="cloud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7710" name="Picture 14" descr="http://turizm.lib.ru/img/u/uef/000000000000000008693-1/p622815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725144"/>
            <a:ext cx="2774950" cy="1808099"/>
          </a:xfrm>
          <a:prstGeom prst="cloud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7714" name="Picture 18" descr="http://www.hausa.rfi.fr/sites/images.rfi.fr/files/aef_image/grasshopper-pestcemeter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2276872"/>
            <a:ext cx="2438400" cy="1828800"/>
          </a:xfrm>
          <a:prstGeom prst="cloud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7716" name="Picture 20" descr="http://i.artfile.ru/3400x2407_587088_%5bwww.ArtFile.ru%5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420888"/>
            <a:ext cx="2818448" cy="1990725"/>
          </a:xfrm>
          <a:prstGeom prst="cloud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7718" name="Picture 22" descr="http://im4-tub-ru.yandex.net/i?id=77444913-51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32" y="332656"/>
            <a:ext cx="2647950" cy="1985962"/>
          </a:xfrm>
          <a:prstGeom prst="cloud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7720" name="Picture 24" descr="http://ufo-new.ru/uploads/posts/2011-03/1300947679_eitli_fotoraf12edd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2160" y="4221088"/>
            <a:ext cx="2895600" cy="2345436"/>
          </a:xfrm>
          <a:prstGeom prst="cloud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http://img74.imageshack.us/img74/9532/boruzejq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edia1.717.cz/images/media1:49ca142661168.jpg/BIEDR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9144000" cy="820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4B4B4B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6DAA2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22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Божья коровка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Admin</cp:lastModifiedBy>
  <cp:revision>124</cp:revision>
  <dcterms:created xsi:type="dcterms:W3CDTF">2013-04-13T05:35:53Z</dcterms:created>
  <dcterms:modified xsi:type="dcterms:W3CDTF">2013-10-25T14:47:52Z</dcterms:modified>
</cp:coreProperties>
</file>